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LELKI </a:t>
            </a:r>
            <a:r>
              <a:rPr lang="hu-HU" dirty="0" smtClean="0"/>
              <a:t>NAP</a:t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 smtClean="0"/>
              <a:t>2018.03.10.</a:t>
            </a:r>
            <a:br>
              <a:rPr lang="hu-HU" dirty="0" smtClean="0"/>
            </a:br>
            <a:r>
              <a:rPr lang="hu-HU" dirty="0" smtClean="0"/>
              <a:t>GERENDÁS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3282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62744"/>
            <a:ext cx="11506200" cy="495594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u-HU" sz="5400" dirty="0" smtClean="0"/>
              <a:t>Én</a:t>
            </a:r>
            <a:r>
              <a:rPr lang="hu-HU" sz="5400" dirty="0"/>
              <a:t>, én okoztam </a:t>
            </a:r>
            <a:endParaRPr lang="hu-HU" sz="5400" dirty="0" smtClean="0"/>
          </a:p>
          <a:p>
            <a:pPr marL="0" indent="0" algn="ctr">
              <a:buNone/>
            </a:pPr>
            <a:r>
              <a:rPr lang="hu-HU" sz="5400" dirty="0" smtClean="0"/>
              <a:t>minden </a:t>
            </a:r>
            <a:r>
              <a:rPr lang="hu-HU" sz="5400" dirty="0"/>
              <a:t>szenvedésed. </a:t>
            </a:r>
            <a:endParaRPr lang="hu-HU" sz="5400" dirty="0" smtClean="0"/>
          </a:p>
          <a:p>
            <a:pPr marL="0" indent="0" algn="ctr">
              <a:buNone/>
            </a:pPr>
            <a:r>
              <a:rPr lang="hu-HU" sz="5400" dirty="0" smtClean="0"/>
              <a:t>Bűneim </a:t>
            </a:r>
            <a:r>
              <a:rPr lang="hu-HU" sz="5400" dirty="0"/>
              <a:t>vittek keresztfára téged. Mindazt, mit, Jézus, </a:t>
            </a:r>
            <a:endParaRPr lang="hu-HU" sz="5400" dirty="0" smtClean="0"/>
          </a:p>
          <a:p>
            <a:pPr marL="0" indent="0" algn="ctr">
              <a:buNone/>
            </a:pPr>
            <a:r>
              <a:rPr lang="hu-HU" sz="5400" dirty="0" smtClean="0"/>
              <a:t>eltűrtél </a:t>
            </a:r>
            <a:r>
              <a:rPr lang="hu-HU" sz="5400" dirty="0"/>
              <a:t>helyettem, </a:t>
            </a:r>
            <a:endParaRPr lang="hu-HU" sz="5400" dirty="0" smtClean="0"/>
          </a:p>
          <a:p>
            <a:pPr marL="0" indent="0" algn="ctr">
              <a:buNone/>
            </a:pPr>
            <a:r>
              <a:rPr lang="hu-HU" sz="5400" dirty="0" smtClean="0"/>
              <a:t>Én </a:t>
            </a:r>
            <a:r>
              <a:rPr lang="hu-HU" sz="5400" dirty="0"/>
              <a:t>érdemeltem.</a:t>
            </a:r>
          </a:p>
        </p:txBody>
      </p:sp>
    </p:spTree>
    <p:extLst>
      <p:ext uri="{BB962C8B-B14F-4D97-AF65-F5344CB8AC3E}">
        <p14:creationId xmlns:p14="http://schemas.microsoft.com/office/powerpoint/2010/main" val="826017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2" name="Picture 2" descr="385. ének kottáj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28" y="452723"/>
            <a:ext cx="10968272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921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96686" y="899886"/>
            <a:ext cx="10809514" cy="53187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6000" dirty="0" smtClean="0"/>
              <a:t>Szelíd </a:t>
            </a:r>
            <a:r>
              <a:rPr lang="hu-HU" sz="6000" dirty="0"/>
              <a:t>szemed, Úr Jézus, </a:t>
            </a:r>
            <a:endParaRPr lang="hu-HU" sz="6000" dirty="0" smtClean="0"/>
          </a:p>
          <a:p>
            <a:pPr marL="0" indent="0" algn="ctr">
              <a:buNone/>
            </a:pPr>
            <a:r>
              <a:rPr lang="hu-HU" sz="6000" dirty="0" smtClean="0"/>
              <a:t>Elítél </a:t>
            </a:r>
            <a:r>
              <a:rPr lang="hu-HU" sz="6000" dirty="0"/>
              <a:t>bár, lásd, én megint Csak várom, </a:t>
            </a:r>
            <a:endParaRPr lang="hu-HU" sz="6000" dirty="0" smtClean="0"/>
          </a:p>
          <a:p>
            <a:pPr marL="0" indent="0" algn="ctr">
              <a:buNone/>
            </a:pPr>
            <a:r>
              <a:rPr lang="hu-HU" sz="6000" dirty="0" smtClean="0"/>
              <a:t>hogy </a:t>
            </a:r>
            <a:r>
              <a:rPr lang="hu-HU" sz="6000" dirty="0"/>
              <a:t>majd rám tekint </a:t>
            </a:r>
            <a:endParaRPr lang="hu-HU" sz="6000" dirty="0" smtClean="0"/>
          </a:p>
          <a:p>
            <a:pPr marL="0" indent="0" algn="ctr">
              <a:buNone/>
            </a:pPr>
            <a:r>
              <a:rPr lang="hu-HU" sz="6000" dirty="0" smtClean="0"/>
              <a:t>Szelíd </a:t>
            </a:r>
            <a:r>
              <a:rPr lang="hu-HU" sz="6000" dirty="0"/>
              <a:t>szemed, Úr Jézus!</a:t>
            </a:r>
          </a:p>
        </p:txBody>
      </p:sp>
    </p:spTree>
    <p:extLst>
      <p:ext uri="{BB962C8B-B14F-4D97-AF65-F5344CB8AC3E}">
        <p14:creationId xmlns:p14="http://schemas.microsoft.com/office/powerpoint/2010/main" val="4035151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146" name="Picture 2" descr="402. ének kottáj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710" y="764373"/>
            <a:ext cx="7651779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170" name="Picture 2" descr="200. ének kottáj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110" y="656685"/>
            <a:ext cx="7966667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689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194" name="Picture 2" descr="365. ének kottáj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95" y="484726"/>
            <a:ext cx="11421239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120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83770" y="812801"/>
            <a:ext cx="10722429" cy="485434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hu-HU" sz="6500" dirty="0" smtClean="0"/>
              <a:t>Jézusunk</a:t>
            </a:r>
            <a:r>
              <a:rPr lang="hu-HU" sz="6500" dirty="0"/>
              <a:t>, kérünk, </a:t>
            </a:r>
            <a:endParaRPr lang="hu-HU" sz="6500" dirty="0" smtClean="0"/>
          </a:p>
          <a:p>
            <a:pPr marL="0" indent="0" algn="ctr">
              <a:buNone/>
            </a:pPr>
            <a:r>
              <a:rPr lang="hu-HU" sz="6500" dirty="0" smtClean="0"/>
              <a:t>szenteld </a:t>
            </a:r>
            <a:r>
              <a:rPr lang="hu-HU" sz="6500" dirty="0"/>
              <a:t>meg lelkünket, </a:t>
            </a:r>
            <a:endParaRPr lang="hu-HU" sz="6500" dirty="0" smtClean="0"/>
          </a:p>
          <a:p>
            <a:pPr marL="0" indent="0" algn="ctr">
              <a:buNone/>
            </a:pPr>
            <a:r>
              <a:rPr lang="hu-HU" sz="6500" dirty="0" smtClean="0"/>
              <a:t>Hogy </a:t>
            </a:r>
            <a:r>
              <a:rPr lang="hu-HU" sz="6500" dirty="0" err="1"/>
              <a:t>megbocsássuk</a:t>
            </a:r>
            <a:r>
              <a:rPr lang="hu-HU" sz="6500" dirty="0"/>
              <a:t> </a:t>
            </a:r>
            <a:endParaRPr lang="hu-HU" sz="6500" dirty="0" smtClean="0"/>
          </a:p>
          <a:p>
            <a:pPr marL="0" indent="0" algn="ctr">
              <a:buNone/>
            </a:pPr>
            <a:r>
              <a:rPr lang="hu-HU" sz="6500" dirty="0" smtClean="0"/>
              <a:t>mi </a:t>
            </a:r>
            <a:r>
              <a:rPr lang="hu-HU" sz="6500" dirty="0"/>
              <a:t>is a bűnöket Mindeneknek, </a:t>
            </a:r>
            <a:endParaRPr lang="hu-HU" sz="6500" dirty="0" smtClean="0"/>
          </a:p>
          <a:p>
            <a:pPr marL="0" indent="0" algn="ctr">
              <a:buNone/>
            </a:pPr>
            <a:r>
              <a:rPr lang="hu-HU" sz="6500" dirty="0" smtClean="0"/>
              <a:t>kik </a:t>
            </a:r>
            <a:r>
              <a:rPr lang="hu-HU" sz="6500" dirty="0"/>
              <a:t>ellenünk vétettek, </a:t>
            </a:r>
            <a:endParaRPr lang="hu-HU" sz="6500" dirty="0" smtClean="0"/>
          </a:p>
          <a:p>
            <a:pPr marL="0" indent="0" algn="ctr">
              <a:buNone/>
            </a:pPr>
            <a:r>
              <a:rPr lang="hu-HU" sz="6500" dirty="0" smtClean="0"/>
              <a:t>És </a:t>
            </a:r>
            <a:r>
              <a:rPr lang="hu-HU" sz="6500" dirty="0" err="1"/>
              <a:t>elestenek</a:t>
            </a:r>
            <a:r>
              <a:rPr lang="hu-HU" sz="6500" dirty="0"/>
              <a:t>!</a:t>
            </a:r>
            <a:r>
              <a:rPr lang="hu-HU" sz="5400" dirty="0"/>
              <a:t/>
            </a:r>
            <a:br>
              <a:rPr lang="hu-HU" sz="5400" dirty="0"/>
            </a:br>
            <a:endParaRPr lang="hu-HU" sz="5400" dirty="0"/>
          </a:p>
        </p:txBody>
      </p:sp>
    </p:spTree>
    <p:extLst>
      <p:ext uri="{BB962C8B-B14F-4D97-AF65-F5344CB8AC3E}">
        <p14:creationId xmlns:p14="http://schemas.microsoft.com/office/powerpoint/2010/main" val="2963726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41829" y="-551543"/>
            <a:ext cx="10664372" cy="55074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5400" dirty="0"/>
              <a:t/>
            </a:r>
            <a:br>
              <a:rPr lang="hu-HU" sz="5400" dirty="0"/>
            </a:br>
            <a:r>
              <a:rPr lang="hu-HU" sz="5400" dirty="0" smtClean="0"/>
              <a:t>Krisztus</a:t>
            </a:r>
            <a:r>
              <a:rPr lang="hu-HU" sz="5400" dirty="0"/>
              <a:t>, ártatlan Bárány, </a:t>
            </a:r>
            <a:endParaRPr lang="hu-HU" sz="5400" dirty="0" smtClean="0"/>
          </a:p>
          <a:p>
            <a:pPr marL="0" indent="0" algn="ctr">
              <a:buNone/>
            </a:pPr>
            <a:r>
              <a:rPr lang="hu-HU" sz="5400" dirty="0" smtClean="0"/>
              <a:t>Ki </a:t>
            </a:r>
            <a:r>
              <a:rPr lang="hu-HU" sz="5400" dirty="0"/>
              <a:t>miértünk megholtál, </a:t>
            </a:r>
            <a:endParaRPr lang="hu-HU" sz="5400" dirty="0" smtClean="0"/>
          </a:p>
          <a:p>
            <a:pPr marL="0" indent="0" algn="ctr">
              <a:buNone/>
            </a:pPr>
            <a:r>
              <a:rPr lang="hu-HU" sz="5400" dirty="0" smtClean="0"/>
              <a:t>A </a:t>
            </a:r>
            <a:r>
              <a:rPr lang="hu-HU" sz="5400" dirty="0"/>
              <a:t>keresztfa oltárán, </a:t>
            </a:r>
            <a:endParaRPr lang="hu-HU" sz="5400" dirty="0" smtClean="0"/>
          </a:p>
          <a:p>
            <a:pPr marL="0" indent="0" algn="ctr">
              <a:buNone/>
            </a:pPr>
            <a:r>
              <a:rPr lang="hu-HU" sz="5400" dirty="0" smtClean="0"/>
              <a:t>Nagy </a:t>
            </a:r>
            <a:r>
              <a:rPr lang="hu-HU" sz="5400" dirty="0"/>
              <a:t>engedelmes voltál. </a:t>
            </a:r>
            <a:r>
              <a:rPr lang="hu-HU" sz="5400" dirty="0" err="1"/>
              <a:t>Viselvén</a:t>
            </a:r>
            <a:r>
              <a:rPr lang="hu-HU" sz="5400" dirty="0"/>
              <a:t> bűneinket, Megváltottál minket. </a:t>
            </a:r>
            <a:endParaRPr lang="hu-HU" sz="5400" dirty="0" smtClean="0"/>
          </a:p>
          <a:p>
            <a:pPr marL="0" indent="0" algn="ctr">
              <a:buNone/>
            </a:pPr>
            <a:r>
              <a:rPr lang="hu-HU" sz="5400" dirty="0" smtClean="0"/>
              <a:t>Adj </a:t>
            </a:r>
            <a:r>
              <a:rPr lang="hu-HU" sz="5400" dirty="0"/>
              <a:t>békességet, </a:t>
            </a:r>
            <a:r>
              <a:rPr lang="hu-HU" sz="5400" dirty="0" smtClean="0"/>
              <a:t>Ó</a:t>
            </a:r>
            <a:r>
              <a:rPr lang="hu-HU" sz="5400" dirty="0"/>
              <a:t>, Jézus, ó, Jézus!</a:t>
            </a:r>
          </a:p>
        </p:txBody>
      </p:sp>
    </p:spTree>
    <p:extLst>
      <p:ext uri="{BB962C8B-B14F-4D97-AF65-F5344CB8AC3E}">
        <p14:creationId xmlns:p14="http://schemas.microsoft.com/office/powerpoint/2010/main" val="1318717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11200" y="0"/>
            <a:ext cx="10795000" cy="62186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5400" dirty="0" smtClean="0"/>
              <a:t>Nagy irgalmadat áldom, </a:t>
            </a:r>
          </a:p>
          <a:p>
            <a:pPr marL="0" indent="0" algn="ctr">
              <a:buNone/>
            </a:pPr>
            <a:r>
              <a:rPr lang="hu-HU" sz="5400" dirty="0" smtClean="0"/>
              <a:t>Te legdrágább barát, </a:t>
            </a:r>
          </a:p>
          <a:p>
            <a:pPr marL="0" indent="0" algn="ctr">
              <a:buNone/>
            </a:pPr>
            <a:r>
              <a:rPr lang="hu-HU" sz="5400" dirty="0" smtClean="0"/>
              <a:t>Hogy értem keresztfádon </a:t>
            </a:r>
          </a:p>
          <a:p>
            <a:pPr marL="0" indent="0" algn="ctr">
              <a:buNone/>
            </a:pPr>
            <a:r>
              <a:rPr lang="hu-HU" sz="5400" dirty="0" smtClean="0"/>
              <a:t>Te haltál kínhalált. </a:t>
            </a:r>
          </a:p>
          <a:p>
            <a:pPr marL="0" indent="0" algn="ctr">
              <a:buNone/>
            </a:pPr>
            <a:r>
              <a:rPr lang="hu-HU" sz="5400" dirty="0" smtClean="0"/>
              <a:t>Adj erőt érted élnem </a:t>
            </a:r>
          </a:p>
          <a:p>
            <a:pPr marL="0" indent="0" algn="ctr">
              <a:buNone/>
            </a:pPr>
            <a:r>
              <a:rPr lang="hu-HU" sz="5400" dirty="0" smtClean="0"/>
              <a:t>Itt hálás hűséggel, </a:t>
            </a:r>
          </a:p>
          <a:p>
            <a:pPr marL="0" indent="0" algn="ctr">
              <a:buNone/>
            </a:pPr>
            <a:r>
              <a:rPr lang="hu-HU" sz="5400" dirty="0" smtClean="0"/>
              <a:t>S ha elérkezik végem, </a:t>
            </a:r>
            <a:r>
              <a:rPr lang="hu-HU" sz="5400" dirty="0" err="1" smtClean="0"/>
              <a:t>Tebenned</a:t>
            </a:r>
            <a:r>
              <a:rPr lang="hu-HU" sz="5400" dirty="0" smtClean="0"/>
              <a:t> érjen el!</a:t>
            </a:r>
            <a:endParaRPr lang="hu-HU" sz="5400" dirty="0"/>
          </a:p>
        </p:txBody>
      </p:sp>
      <p:sp>
        <p:nvSpPr>
          <p:cNvPr id="4" name="Téglalap 3"/>
          <p:cNvSpPr/>
          <p:nvPr/>
        </p:nvSpPr>
        <p:spPr>
          <a:xfrm>
            <a:off x="-363538" y="836524"/>
            <a:ext cx="6096001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8656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90171" y="319314"/>
            <a:ext cx="10316028" cy="58993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5400" dirty="0"/>
              <a:t/>
            </a:r>
            <a:br>
              <a:rPr lang="hu-HU" sz="5400" dirty="0"/>
            </a:br>
            <a:r>
              <a:rPr lang="hu-HU" sz="5400" dirty="0"/>
              <a:t>6. Jézus, ki értünk szenvedtél, Hogy éljünk, halálra mentél: Néked, néked Szívből hálát adunk, Holtig, holtig Híveid maradunk!</a:t>
            </a:r>
          </a:p>
        </p:txBody>
      </p:sp>
    </p:spTree>
    <p:extLst>
      <p:ext uri="{BB962C8B-B14F-4D97-AF65-F5344CB8AC3E}">
        <p14:creationId xmlns:p14="http://schemas.microsoft.com/office/powerpoint/2010/main" val="2173022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hu-HU" sz="4800" dirty="0" smtClean="0"/>
              <a:t>Az Atya, Fiú, Szentlélek nevében. Ámen</a:t>
            </a:r>
            <a:endParaRPr lang="hu-HU" sz="4800" dirty="0"/>
          </a:p>
        </p:txBody>
      </p:sp>
    </p:spTree>
    <p:extLst>
      <p:ext uri="{BB962C8B-B14F-4D97-AF65-F5344CB8AC3E}">
        <p14:creationId xmlns:p14="http://schemas.microsoft.com/office/powerpoint/2010/main" val="1335632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2171" y="1103086"/>
            <a:ext cx="10824029" cy="5115599"/>
          </a:xfrm>
        </p:spPr>
        <p:txBody>
          <a:bodyPr/>
          <a:lstStyle/>
          <a:p>
            <a:pPr marL="0" indent="0" algn="ctr">
              <a:buNone/>
            </a:pPr>
            <a:r>
              <a:rPr lang="hu-HU" sz="4000" b="1" dirty="0" smtClean="0"/>
              <a:t>Áldott nagyböjti lelki felkészülést </a:t>
            </a:r>
          </a:p>
          <a:p>
            <a:pPr marL="0" indent="0" algn="ctr">
              <a:buNone/>
            </a:pPr>
            <a:r>
              <a:rPr lang="hu-HU" sz="4000" b="1" dirty="0" smtClean="0"/>
              <a:t>kívánunk mindenkinek, Isten áldásával:</a:t>
            </a:r>
          </a:p>
          <a:p>
            <a:pPr marL="0" indent="0" algn="ctr">
              <a:buNone/>
            </a:pPr>
            <a:endParaRPr lang="hu-HU" sz="4000" b="1" dirty="0" smtClean="0"/>
          </a:p>
          <a:p>
            <a:pPr marL="0" indent="0" algn="ctr">
              <a:buNone/>
            </a:pPr>
            <a:r>
              <a:rPr lang="hu-HU" sz="4000" dirty="0" smtClean="0"/>
              <a:t>Faragó Rita</a:t>
            </a:r>
          </a:p>
          <a:p>
            <a:pPr marL="0" indent="0" algn="ctr">
              <a:buNone/>
            </a:pPr>
            <a:r>
              <a:rPr lang="hu-HU" sz="4000" dirty="0" smtClean="0"/>
              <a:t>Halász Attila</a:t>
            </a:r>
          </a:p>
          <a:p>
            <a:pPr marL="0" indent="0" algn="ctr">
              <a:buNone/>
            </a:pPr>
            <a:r>
              <a:rPr lang="hu-HU" sz="4000" dirty="0" smtClean="0"/>
              <a:t>Liptákné Gajdács Mária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223255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92330" y="483326"/>
            <a:ext cx="10813869" cy="57353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4000" dirty="0" smtClean="0"/>
              <a:t>Jézus, e világ bűnéért Ki meghalni eljöttél, S tévelygő nyájad üdvéért Önként áldozat lettél: Ki kész voltál ontani vért Ádám romlott fiaiért: Kérlek, halálod ára Rajtam ne vesszen kárba!</a:t>
            </a:r>
          </a:p>
          <a:p>
            <a:pPr marL="0" indent="0">
              <a:buNone/>
            </a:pPr>
            <a:r>
              <a:rPr lang="hu-HU" sz="4000" dirty="0" smtClean="0"/>
              <a:t>Vigasztaljon gyötrődésed, Midőn bűntudat gyötör, Támogasson csüggedésed, Kétség, baj reám ha tör, Verejtéked </a:t>
            </a:r>
            <a:r>
              <a:rPr lang="hu-HU" sz="4000" dirty="0" err="1" smtClean="0"/>
              <a:t>hűvösítsen</a:t>
            </a:r>
            <a:r>
              <a:rPr lang="hu-HU" sz="4000" dirty="0" smtClean="0"/>
              <a:t>, Segítőm, ha senki nincsen: Kérlek, halálod ára Rajtam ne vesszen kárba!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2601518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204. ének kottáj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906" y="1175181"/>
            <a:ext cx="8490789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973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59542" y="362857"/>
            <a:ext cx="10446657" cy="58558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6000" dirty="0"/>
              <a:t>Ó, egyetlenegy segítőm, Uram Jézus, irgalmazz, </a:t>
            </a:r>
            <a:endParaRPr lang="hu-HU" sz="6000" dirty="0" smtClean="0"/>
          </a:p>
          <a:p>
            <a:pPr marL="0" indent="0">
              <a:buNone/>
            </a:pPr>
            <a:r>
              <a:rPr lang="hu-HU" sz="6000" dirty="0" smtClean="0"/>
              <a:t>Légy </a:t>
            </a:r>
            <a:r>
              <a:rPr lang="hu-HU" sz="6000" dirty="0"/>
              <a:t>velem, én Üdvözítőm, A gonosztól oltalmazz, </a:t>
            </a:r>
            <a:endParaRPr lang="hu-HU" sz="6000" dirty="0" smtClean="0"/>
          </a:p>
          <a:p>
            <a:pPr marL="0" indent="0">
              <a:buNone/>
            </a:pPr>
            <a:r>
              <a:rPr lang="hu-HU" sz="6000" dirty="0" smtClean="0"/>
              <a:t>Hiszen </a:t>
            </a:r>
            <a:r>
              <a:rPr lang="hu-HU" sz="6000" dirty="0"/>
              <a:t>te értem jöttél, Érettem is véreztél!</a:t>
            </a:r>
          </a:p>
        </p:txBody>
      </p:sp>
    </p:spTree>
    <p:extLst>
      <p:ext uri="{BB962C8B-B14F-4D97-AF65-F5344CB8AC3E}">
        <p14:creationId xmlns:p14="http://schemas.microsoft.com/office/powerpoint/2010/main" val="2713092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62629" y="333829"/>
            <a:ext cx="9343571" cy="5884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000" dirty="0" smtClean="0"/>
              <a:t>Ó</a:t>
            </a:r>
            <a:r>
              <a:rPr lang="hu-HU" sz="4000" dirty="0"/>
              <a:t>, Jézus, tövises az út. </a:t>
            </a:r>
            <a:endParaRPr lang="hu-HU" sz="4000" dirty="0" smtClean="0"/>
          </a:p>
          <a:p>
            <a:pPr marL="0" indent="0">
              <a:buNone/>
            </a:pPr>
            <a:r>
              <a:rPr lang="hu-HU" sz="4000" dirty="0" smtClean="0"/>
              <a:t>Nézd</a:t>
            </a:r>
            <a:r>
              <a:rPr lang="hu-HU" sz="4000" dirty="0"/>
              <a:t>, elveszünk a cél előtt! </a:t>
            </a:r>
            <a:endParaRPr lang="hu-HU" sz="4000" dirty="0" smtClean="0"/>
          </a:p>
          <a:p>
            <a:pPr marL="0" indent="0">
              <a:buNone/>
            </a:pPr>
            <a:r>
              <a:rPr lang="hu-HU" sz="4000" dirty="0" smtClean="0"/>
              <a:t>De </a:t>
            </a:r>
            <a:r>
              <a:rPr lang="hu-HU" sz="4000" dirty="0"/>
              <a:t>új elszánást, új erőt </a:t>
            </a:r>
            <a:endParaRPr lang="hu-HU" sz="4000" dirty="0" smtClean="0"/>
          </a:p>
          <a:p>
            <a:pPr marL="0" indent="0">
              <a:buNone/>
            </a:pPr>
            <a:r>
              <a:rPr lang="hu-HU" sz="4000" dirty="0" err="1" smtClean="0"/>
              <a:t>Ád</a:t>
            </a:r>
            <a:r>
              <a:rPr lang="hu-HU" sz="4000" dirty="0" smtClean="0"/>
              <a:t> </a:t>
            </a:r>
            <a:r>
              <a:rPr lang="hu-HU" sz="4000" dirty="0"/>
              <a:t>a te töviskoszorúd.</a:t>
            </a:r>
            <a:br>
              <a:rPr lang="hu-HU" sz="4000" dirty="0"/>
            </a:br>
            <a:r>
              <a:rPr lang="hu-HU" sz="4000" dirty="0"/>
              <a:t/>
            </a:r>
            <a:br>
              <a:rPr lang="hu-HU" sz="4000" dirty="0"/>
            </a:br>
            <a:r>
              <a:rPr lang="hu-HU" sz="4000" dirty="0" smtClean="0"/>
              <a:t>Ó</a:t>
            </a:r>
            <a:r>
              <a:rPr lang="hu-HU" sz="4000" dirty="0"/>
              <a:t>, Jézus, oly sötét az éj. </a:t>
            </a:r>
            <a:endParaRPr lang="hu-HU" sz="4000" dirty="0" smtClean="0"/>
          </a:p>
          <a:p>
            <a:pPr marL="0" indent="0">
              <a:buNone/>
            </a:pPr>
            <a:r>
              <a:rPr lang="hu-HU" sz="4000" dirty="0" smtClean="0"/>
              <a:t>Mindhalálig </a:t>
            </a:r>
            <a:r>
              <a:rPr lang="hu-HU" sz="4000" dirty="0"/>
              <a:t>hűségesen, </a:t>
            </a:r>
            <a:endParaRPr lang="hu-HU" sz="4000" dirty="0" smtClean="0"/>
          </a:p>
          <a:p>
            <a:pPr marL="0" indent="0">
              <a:buNone/>
            </a:pPr>
            <a:r>
              <a:rPr lang="hu-HU" sz="4000" dirty="0" smtClean="0"/>
              <a:t>Nem </a:t>
            </a:r>
            <a:r>
              <a:rPr lang="hu-HU" sz="4000" dirty="0"/>
              <a:t>lankadva egy percre sem, </a:t>
            </a:r>
            <a:endParaRPr lang="hu-HU" sz="4000" dirty="0" smtClean="0"/>
          </a:p>
          <a:p>
            <a:pPr marL="0" indent="0">
              <a:buNone/>
            </a:pPr>
            <a:r>
              <a:rPr lang="hu-HU" sz="4000" dirty="0" smtClean="0"/>
              <a:t>őrt </a:t>
            </a:r>
            <a:r>
              <a:rPr lang="hu-HU" sz="4000" dirty="0"/>
              <a:t>állni, kérünk, te segélj!</a:t>
            </a:r>
          </a:p>
        </p:txBody>
      </p:sp>
    </p:spTree>
    <p:extLst>
      <p:ext uri="{BB962C8B-B14F-4D97-AF65-F5344CB8AC3E}">
        <p14:creationId xmlns:p14="http://schemas.microsoft.com/office/powerpoint/2010/main" val="368646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 descr="441. ének kottáj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99" y="598773"/>
            <a:ext cx="10242886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099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 descr="422. ének kottáj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538" y="657738"/>
            <a:ext cx="9607481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713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 descr="198. ének kottáj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85" y="603926"/>
            <a:ext cx="11255245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437385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zcsík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TM04033937[[fn=Kondenzcsík]]</Template>
  <TotalTime>32</TotalTime>
  <Words>259</Words>
  <Application>Microsoft Office PowerPoint</Application>
  <PresentationFormat>Szélesvásznú</PresentationFormat>
  <Paragraphs>49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3" baseType="lpstr">
      <vt:lpstr>Arial</vt:lpstr>
      <vt:lpstr>Century Gothic</vt:lpstr>
      <vt:lpstr>Kondenzcsík</vt:lpstr>
      <vt:lpstr>LELKI NAP  2018.03.10. GERENDÁS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LELKI NAP 2018.03.10. GERENDÁS</dc:title>
  <dc:creator>Felhasználó</dc:creator>
  <cp:lastModifiedBy>Felhasználó</cp:lastModifiedBy>
  <cp:revision>4</cp:revision>
  <dcterms:created xsi:type="dcterms:W3CDTF">2018-03-10T05:16:08Z</dcterms:created>
  <dcterms:modified xsi:type="dcterms:W3CDTF">2018-03-10T15:07:04Z</dcterms:modified>
</cp:coreProperties>
</file>