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1" r:id="rId4"/>
    <p:sldId id="269" r:id="rId5"/>
    <p:sldId id="312" r:id="rId6"/>
    <p:sldId id="313" r:id="rId7"/>
    <p:sldId id="263" r:id="rId8"/>
    <p:sldId id="262" r:id="rId9"/>
    <p:sldId id="261" r:id="rId10"/>
    <p:sldId id="259" r:id="rId11"/>
    <p:sldId id="260" r:id="rId12"/>
    <p:sldId id="258" r:id="rId13"/>
    <p:sldId id="264" r:id="rId14"/>
    <p:sldId id="266" r:id="rId15"/>
    <p:sldId id="267" r:id="rId16"/>
    <p:sldId id="268" r:id="rId17"/>
    <p:sldId id="299" r:id="rId18"/>
    <p:sldId id="284" r:id="rId19"/>
    <p:sldId id="286" r:id="rId20"/>
    <p:sldId id="285" r:id="rId21"/>
    <p:sldId id="287" r:id="rId22"/>
    <p:sldId id="288" r:id="rId23"/>
    <p:sldId id="289" r:id="rId24"/>
    <p:sldId id="290" r:id="rId25"/>
    <p:sldId id="291" r:id="rId26"/>
    <p:sldId id="304" r:id="rId27"/>
    <p:sldId id="277" r:id="rId28"/>
    <p:sldId id="294" r:id="rId29"/>
    <p:sldId id="305" r:id="rId30"/>
    <p:sldId id="306" r:id="rId31"/>
    <p:sldId id="307" r:id="rId32"/>
    <p:sldId id="275" r:id="rId33"/>
    <p:sldId id="273" r:id="rId34"/>
    <p:sldId id="296" r:id="rId35"/>
    <p:sldId id="297" r:id="rId36"/>
    <p:sldId id="270" r:id="rId37"/>
    <p:sldId id="276" r:id="rId38"/>
    <p:sldId id="274" r:id="rId39"/>
    <p:sldId id="292" r:id="rId40"/>
    <p:sldId id="298" r:id="rId41"/>
    <p:sldId id="308" r:id="rId42"/>
    <p:sldId id="278" r:id="rId43"/>
    <p:sldId id="303" r:id="rId44"/>
    <p:sldId id="265" r:id="rId45"/>
    <p:sldId id="309" r:id="rId46"/>
    <p:sldId id="293" r:id="rId47"/>
    <p:sldId id="311" r:id="rId48"/>
    <p:sldId id="295" r:id="rId49"/>
    <p:sldId id="301" r:id="rId50"/>
    <p:sldId id="302" r:id="rId5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480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6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9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87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8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14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5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13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9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BF34F0-03A9-4512-8A31-5C9A8DBB65A1}" type="datetimeFigureOut">
              <a:rPr lang="hu-HU" smtClean="0"/>
              <a:t>2018.05.26.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BEBED1-F460-45EE-95D9-6F7817536C58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51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KONFIRMÁCIÓ</a:t>
            </a:r>
            <a:br>
              <a:rPr lang="hu-HU" dirty="0" smtClean="0"/>
            </a:br>
            <a:r>
              <a:rPr lang="hu-HU" dirty="0" smtClean="0"/>
              <a:t> 2018. május 27.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GERENDÁS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2982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2014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5" y="73469"/>
            <a:ext cx="8598569" cy="6784531"/>
          </a:xfrm>
        </p:spPr>
      </p:pic>
    </p:spTree>
    <p:extLst>
      <p:ext uri="{BB962C8B-B14F-4D97-AF65-F5344CB8AC3E}">
        <p14:creationId xmlns:p14="http://schemas.microsoft.com/office/powerpoint/2010/main" val="35997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2014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9" y="73469"/>
            <a:ext cx="8017042" cy="6784531"/>
          </a:xfrm>
        </p:spPr>
      </p:pic>
    </p:spTree>
    <p:extLst>
      <p:ext uri="{BB962C8B-B14F-4D97-AF65-F5344CB8AC3E}">
        <p14:creationId xmlns:p14="http://schemas.microsoft.com/office/powerpoint/2010/main" val="40736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2015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9" y="1612232"/>
            <a:ext cx="7620000" cy="5245768"/>
          </a:xfrm>
        </p:spPr>
      </p:pic>
    </p:spTree>
    <p:extLst>
      <p:ext uri="{BB962C8B-B14F-4D97-AF65-F5344CB8AC3E}">
        <p14:creationId xmlns:p14="http://schemas.microsoft.com/office/powerpoint/2010/main" val="23272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2015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5" y="408753"/>
            <a:ext cx="8678779" cy="6272784"/>
          </a:xfrm>
        </p:spPr>
      </p:pic>
    </p:spTree>
    <p:extLst>
      <p:ext uri="{BB962C8B-B14F-4D97-AF65-F5344CB8AC3E}">
        <p14:creationId xmlns:p14="http://schemas.microsoft.com/office/powerpoint/2010/main" val="8541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2016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42" y="585216"/>
            <a:ext cx="7892716" cy="6441226"/>
          </a:xfrm>
        </p:spPr>
      </p:pic>
    </p:spTree>
    <p:extLst>
      <p:ext uri="{BB962C8B-B14F-4D97-AF65-F5344CB8AC3E}">
        <p14:creationId xmlns:p14="http://schemas.microsoft.com/office/powerpoint/2010/main" val="42830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2016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52" y="208547"/>
            <a:ext cx="8524527" cy="6360696"/>
          </a:xfrm>
        </p:spPr>
      </p:pic>
    </p:spTree>
    <p:extLst>
      <p:ext uri="{BB962C8B-B14F-4D97-AF65-F5344CB8AC3E}">
        <p14:creationId xmlns:p14="http://schemas.microsoft.com/office/powerpoint/2010/main" val="3294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7" y="0"/>
            <a:ext cx="5261810" cy="6858000"/>
          </a:xfrm>
        </p:spPr>
      </p:pic>
    </p:spTree>
    <p:extLst>
      <p:ext uri="{BB962C8B-B14F-4D97-AF65-F5344CB8AC3E}">
        <p14:creationId xmlns:p14="http://schemas.microsoft.com/office/powerpoint/2010/main" val="5854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05947" cy="1499616"/>
          </a:xfrm>
        </p:spPr>
        <p:txBody>
          <a:bodyPr/>
          <a:lstStyle/>
          <a:p>
            <a:pPr algn="r"/>
            <a:r>
              <a:rPr lang="hu-HU" dirty="0" smtClean="0"/>
              <a:t>2018</a:t>
            </a:r>
            <a:endParaRPr lang="hu-HU" dirty="0"/>
          </a:p>
        </p:txBody>
      </p:sp>
      <p:pic>
        <p:nvPicPr>
          <p:cNvPr id="8194" name="Picture 2" descr="http://gerendas.lutheran.hu/2018/aprilis/hittan/P1960706.JPG/image_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4300"/>
            <a:ext cx="934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9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42" y="0"/>
            <a:ext cx="6898105" cy="7154779"/>
          </a:xfrm>
        </p:spPr>
      </p:pic>
    </p:spTree>
    <p:extLst>
      <p:ext uri="{BB962C8B-B14F-4D97-AF65-F5344CB8AC3E}">
        <p14:creationId xmlns:p14="http://schemas.microsoft.com/office/powerpoint/2010/main" val="6138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16" y="73469"/>
            <a:ext cx="8566484" cy="6784531"/>
          </a:xfrm>
        </p:spPr>
      </p:pic>
    </p:spTree>
    <p:extLst>
      <p:ext uri="{BB962C8B-B14F-4D97-AF65-F5344CB8AC3E}">
        <p14:creationId xmlns:p14="http://schemas.microsoft.com/office/powerpoint/2010/main" val="12856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8600"/>
            <a:ext cx="11353800" cy="6629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8000" b="1" dirty="0"/>
              <a:t>Jézus </a:t>
            </a:r>
            <a:r>
              <a:rPr lang="hu-HU" sz="8000" dirty="0"/>
              <a:t>ezt válaszolta: </a:t>
            </a:r>
            <a:endParaRPr lang="hu-HU" sz="8000" dirty="0" smtClean="0"/>
          </a:p>
          <a:p>
            <a:pPr marL="0" indent="0" algn="ctr">
              <a:buNone/>
            </a:pPr>
            <a:r>
              <a:rPr lang="hu-HU" sz="8000" b="1" dirty="0" smtClean="0"/>
              <a:t>„</a:t>
            </a:r>
            <a:r>
              <a:rPr lang="hu-HU" sz="8000" b="1" dirty="0"/>
              <a:t>Én vagyok az út, </a:t>
            </a:r>
            <a:endParaRPr lang="hu-HU" sz="8000" b="1" dirty="0" smtClean="0"/>
          </a:p>
          <a:p>
            <a:pPr marL="0" indent="0" algn="ctr">
              <a:buNone/>
            </a:pPr>
            <a:r>
              <a:rPr lang="hu-HU" sz="8000" b="1" dirty="0" smtClean="0"/>
              <a:t>az </a:t>
            </a:r>
            <a:r>
              <a:rPr lang="hu-HU" sz="8000" b="1" dirty="0"/>
              <a:t>igazság és az élet. </a:t>
            </a:r>
            <a:endParaRPr lang="hu-HU" sz="8000" b="1" dirty="0" smtClean="0"/>
          </a:p>
          <a:p>
            <a:pPr marL="0" indent="0" algn="ctr">
              <a:buNone/>
            </a:pPr>
            <a:r>
              <a:rPr lang="hu-HU" sz="8000" b="1" dirty="0" smtClean="0"/>
              <a:t>Senki </a:t>
            </a:r>
            <a:r>
              <a:rPr lang="hu-HU" sz="8000" b="1" dirty="0"/>
              <a:t>nem mehet az Atyához, </a:t>
            </a:r>
            <a:endParaRPr lang="hu-HU" sz="8000" b="1" dirty="0" smtClean="0"/>
          </a:p>
          <a:p>
            <a:pPr marL="0" indent="0" algn="ctr">
              <a:buNone/>
            </a:pPr>
            <a:r>
              <a:rPr lang="hu-HU" sz="8000" b="1" dirty="0" smtClean="0"/>
              <a:t>csakis </a:t>
            </a:r>
            <a:r>
              <a:rPr lang="hu-HU" sz="8000" b="1" dirty="0"/>
              <a:t>énáltalam.” </a:t>
            </a:r>
            <a:endParaRPr lang="hu-HU" sz="8000" b="1" dirty="0" smtClean="0"/>
          </a:p>
          <a:p>
            <a:pPr marL="0" indent="0" algn="ctr">
              <a:buNone/>
            </a:pPr>
            <a:r>
              <a:rPr lang="hu-HU" sz="7100" i="1" dirty="0" err="1" smtClean="0"/>
              <a:t>Jn</a:t>
            </a:r>
            <a:r>
              <a:rPr lang="hu-HU" sz="7100" i="1" dirty="0" smtClean="0"/>
              <a:t> </a:t>
            </a:r>
            <a:r>
              <a:rPr lang="hu-HU" sz="7100" i="1" dirty="0"/>
              <a:t>14, 6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22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TÃ¼nde Kun fÃ©nykÃ©p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0858" y="73469"/>
            <a:ext cx="5566611" cy="678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88" y="-144379"/>
            <a:ext cx="5486401" cy="7002379"/>
          </a:xfrm>
        </p:spPr>
      </p:pic>
    </p:spTree>
    <p:extLst>
      <p:ext uri="{BB962C8B-B14F-4D97-AF65-F5344CB8AC3E}">
        <p14:creationId xmlns:p14="http://schemas.microsoft.com/office/powerpoint/2010/main" val="1616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0" y="249932"/>
            <a:ext cx="5710989" cy="6784531"/>
          </a:xfrm>
        </p:spPr>
      </p:pic>
    </p:spTree>
    <p:extLst>
      <p:ext uri="{BB962C8B-B14F-4D97-AF65-F5344CB8AC3E}">
        <p14:creationId xmlns:p14="http://schemas.microsoft.com/office/powerpoint/2010/main" val="9691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80" y="0"/>
            <a:ext cx="5518484" cy="6858000"/>
          </a:xfrm>
        </p:spPr>
      </p:pic>
    </p:spTree>
    <p:extLst>
      <p:ext uri="{BB962C8B-B14F-4D97-AF65-F5344CB8AC3E}">
        <p14:creationId xmlns:p14="http://schemas.microsoft.com/office/powerpoint/2010/main" val="28262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5" y="0"/>
            <a:ext cx="5117431" cy="8037095"/>
          </a:xfrm>
        </p:spPr>
      </p:pic>
    </p:spTree>
    <p:extLst>
      <p:ext uri="{BB962C8B-B14F-4D97-AF65-F5344CB8AC3E}">
        <p14:creationId xmlns:p14="http://schemas.microsoft.com/office/powerpoint/2010/main" val="12873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TÃ¼nde Kun fÃ©nykÃ©p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747" y="73469"/>
            <a:ext cx="6609348" cy="678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KONFIRMÁCIÓ</a:t>
            </a:r>
            <a:br>
              <a:rPr lang="hu-HU" dirty="0" smtClean="0"/>
            </a:br>
            <a:r>
              <a:rPr lang="hu-HU" dirty="0" smtClean="0"/>
              <a:t> 2018. május 27.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GERENDÁS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3073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0"/>
            <a:ext cx="10034397" cy="6858000"/>
          </a:xfrm>
        </p:spPr>
      </p:pic>
    </p:spTree>
    <p:extLst>
      <p:ext uri="{BB962C8B-B14F-4D97-AF65-F5344CB8AC3E}">
        <p14:creationId xmlns:p14="http://schemas.microsoft.com/office/powerpoint/2010/main" val="28594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82" y="264694"/>
            <a:ext cx="4633870" cy="6480000"/>
          </a:xfrm>
        </p:spPr>
      </p:pic>
    </p:spTree>
    <p:extLst>
      <p:ext uri="{BB962C8B-B14F-4D97-AF65-F5344CB8AC3E}">
        <p14:creationId xmlns:p14="http://schemas.microsoft.com/office/powerpoint/2010/main" val="6877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 descr="KÃ©ptalÃ¡lat a kÃ¶vetkezÅre: âÃºrvacsora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78000"/>
            <a:ext cx="9737705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4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48"/>
            <a:ext cx="12192000" cy="6869447"/>
          </a:xfrm>
        </p:spPr>
      </p:pic>
    </p:spTree>
    <p:extLst>
      <p:ext uri="{BB962C8B-B14F-4D97-AF65-F5344CB8AC3E}">
        <p14:creationId xmlns:p14="http://schemas.microsoft.com/office/powerpoint/2010/main" val="2902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KÃ©ptalÃ¡lat a kÃ¶vetkezÅre: âÃºjszÃ¼lÃ¶tt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7" y="248332"/>
            <a:ext cx="973514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84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 descr="KÃ©ptalÃ¡lat a kÃ¶vetkezÅre: âcsalÃ¡d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7" y="152399"/>
            <a:ext cx="12055813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36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232611"/>
            <a:ext cx="10876547" cy="6625389"/>
          </a:xfrm>
        </p:spPr>
      </p:pic>
    </p:spTree>
    <p:extLst>
      <p:ext uri="{BB962C8B-B14F-4D97-AF65-F5344CB8AC3E}">
        <p14:creationId xmlns:p14="http://schemas.microsoft.com/office/powerpoint/2010/main" val="2626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0"/>
            <a:ext cx="8245641" cy="6857999"/>
          </a:xfrm>
        </p:spPr>
      </p:pic>
    </p:spTree>
    <p:extLst>
      <p:ext uri="{BB962C8B-B14F-4D97-AF65-F5344CB8AC3E}">
        <p14:creationId xmlns:p14="http://schemas.microsoft.com/office/powerpoint/2010/main" val="11271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KÃ©ptalÃ¡lat a kÃ¶vetkezÅre: âjuhÃ¡sz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9" y="378000"/>
            <a:ext cx="1152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KÃ©ptalÃ¡lat a kÃ¶vetkezÅre: ârendÅr 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52" y="378000"/>
            <a:ext cx="8345455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58" y="0"/>
            <a:ext cx="7475621" cy="6858000"/>
          </a:xfrm>
        </p:spPr>
      </p:pic>
    </p:spTree>
    <p:extLst>
      <p:ext uri="{BB962C8B-B14F-4D97-AF65-F5344CB8AC3E}">
        <p14:creationId xmlns:p14="http://schemas.microsoft.com/office/powerpoint/2010/main" val="3598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1" y="272716"/>
            <a:ext cx="7844589" cy="6585283"/>
          </a:xfrm>
        </p:spPr>
      </p:pic>
    </p:spTree>
    <p:extLst>
      <p:ext uri="{BB962C8B-B14F-4D97-AF65-F5344CB8AC3E}">
        <p14:creationId xmlns:p14="http://schemas.microsoft.com/office/powerpoint/2010/main" val="10892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51" y="0"/>
            <a:ext cx="5680033" cy="6858000"/>
          </a:xfrm>
        </p:spPr>
      </p:pic>
    </p:spTree>
    <p:extLst>
      <p:ext uri="{BB962C8B-B14F-4D97-AF65-F5344CB8AC3E}">
        <p14:creationId xmlns:p14="http://schemas.microsoft.com/office/powerpoint/2010/main" val="17745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56" y="0"/>
            <a:ext cx="6751426" cy="6858000"/>
          </a:xfrm>
        </p:spPr>
      </p:pic>
    </p:spTree>
    <p:extLst>
      <p:ext uri="{BB962C8B-B14F-4D97-AF65-F5344CB8AC3E}">
        <p14:creationId xmlns:p14="http://schemas.microsoft.com/office/powerpoint/2010/main" val="39943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69"/>
            <a:ext cx="12192000" cy="6784531"/>
          </a:xfrm>
        </p:spPr>
      </p:pic>
    </p:spTree>
    <p:extLst>
      <p:ext uri="{BB962C8B-B14F-4D97-AF65-F5344CB8AC3E}">
        <p14:creationId xmlns:p14="http://schemas.microsoft.com/office/powerpoint/2010/main" val="28508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KÃ©ptalÃ¡lat a kÃ¶vetkezÅre: âgps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20" y="232609"/>
            <a:ext cx="971999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 descr="KÃ©ptalÃ¡lat a kÃ¶vetkezÅre: âvilÃ¡g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67" y="378000"/>
            <a:ext cx="9715256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65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47" y="0"/>
            <a:ext cx="12400547" cy="6858000"/>
          </a:xfrm>
        </p:spPr>
      </p:pic>
    </p:spTree>
    <p:extLst>
      <p:ext uri="{BB962C8B-B14F-4D97-AF65-F5344CB8AC3E}">
        <p14:creationId xmlns:p14="http://schemas.microsoft.com/office/powerpoint/2010/main" val="9321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Street map with pin mar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60" y="18000"/>
            <a:ext cx="1449953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73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26779" cy="8005011"/>
          </a:xfrm>
        </p:spPr>
      </p:pic>
    </p:spTree>
    <p:extLst>
      <p:ext uri="{BB962C8B-B14F-4D97-AF65-F5344CB8AC3E}">
        <p14:creationId xmlns:p14="http://schemas.microsoft.com/office/powerpoint/2010/main" val="26498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0000" b="1" dirty="0" smtClean="0"/>
              <a:t>JÉZUS KRISZTUS</a:t>
            </a:r>
            <a:endParaRPr lang="hu-HU" sz="10000" b="1" dirty="0"/>
          </a:p>
        </p:txBody>
      </p:sp>
    </p:spTree>
    <p:extLst>
      <p:ext uri="{BB962C8B-B14F-4D97-AF65-F5344CB8AC3E}">
        <p14:creationId xmlns:p14="http://schemas.microsoft.com/office/powerpoint/2010/main" val="2433237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6" name="Picture 4" descr="KÃ©ptalÃ¡lat a kÃ¶vetkezÅre: âbiblia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38" y="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Street map with pin mar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60" y="18000"/>
            <a:ext cx="1449953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48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KÃ©ptalÃ¡lat a kÃ¶vetkezÅre: âkereszt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29" y="825848"/>
            <a:ext cx="986802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http://www.evangelikus.hu/sites/default/files/styles/article_large/public/cDSC_7263.JPG?itok=nYidXT4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08547"/>
            <a:ext cx="974699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1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 descr="http://gerendas.lutheran.hu/2018/aprilis/ahitat/P1960698.JPG/image_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64" y="585216"/>
            <a:ext cx="863999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63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KÃ©ptalÃ¡lat a kÃ¶vetkezÅre: âgerendÃ¡si evangÃ©likus templom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09" y="0"/>
            <a:ext cx="454787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9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http://gerendas.lutheran.hu/2015/december/ahitat/P1680046.JPG/image_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10" y="264694"/>
            <a:ext cx="863999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3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2012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32" y="1708484"/>
            <a:ext cx="7491663" cy="5149516"/>
          </a:xfrm>
        </p:spPr>
      </p:pic>
    </p:spTree>
    <p:extLst>
      <p:ext uri="{BB962C8B-B14F-4D97-AF65-F5344CB8AC3E}">
        <p14:creationId xmlns:p14="http://schemas.microsoft.com/office/powerpoint/2010/main" val="42015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2013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68" y="0"/>
            <a:ext cx="7947011" cy="6858000"/>
          </a:xfrm>
        </p:spPr>
      </p:pic>
    </p:spTree>
    <p:extLst>
      <p:ext uri="{BB962C8B-B14F-4D97-AF65-F5344CB8AC3E}">
        <p14:creationId xmlns:p14="http://schemas.microsoft.com/office/powerpoint/2010/main" val="2559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2013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0" y="0"/>
            <a:ext cx="8406063" cy="67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</TotalTime>
  <Words>46</Words>
  <Application>Microsoft Office PowerPoint</Application>
  <PresentationFormat>Szélesvásznú</PresentationFormat>
  <Paragraphs>22</Paragraphs>
  <Slides>50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5" baseType="lpstr">
      <vt:lpstr>Arial</vt:lpstr>
      <vt:lpstr>Tw Cen MT</vt:lpstr>
      <vt:lpstr>Tw Cen MT Condensed</vt:lpstr>
      <vt:lpstr>Wingdings 3</vt:lpstr>
      <vt:lpstr>Integrál</vt:lpstr>
      <vt:lpstr>KONFIRMÁCIÓ  2018. május 27.</vt:lpstr>
      <vt:lpstr>PowerPoint-bemutató</vt:lpstr>
      <vt:lpstr>PowerPoint-bemutató</vt:lpstr>
      <vt:lpstr>PowerPoint-bemutató</vt:lpstr>
      <vt:lpstr>PowerPoint-bemutató</vt:lpstr>
      <vt:lpstr>PowerPoint-bemutató</vt:lpstr>
      <vt:lpstr>2012</vt:lpstr>
      <vt:lpstr>2013</vt:lpstr>
      <vt:lpstr>PowerPoint-bemutató</vt:lpstr>
      <vt:lpstr>2014</vt:lpstr>
      <vt:lpstr>2014</vt:lpstr>
      <vt:lpstr>2015</vt:lpstr>
      <vt:lpstr>2015</vt:lpstr>
      <vt:lpstr>2016</vt:lpstr>
      <vt:lpstr>2016</vt:lpstr>
      <vt:lpstr>2017</vt:lpstr>
      <vt:lpstr>2018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KONFIRMÁCIÓ  2018. május 27.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KONFIRMÁCIÓ Gerendás, 2018. május 27.</dc:title>
  <dc:creator>Felhasználó</dc:creator>
  <cp:lastModifiedBy>Felhasználó</cp:lastModifiedBy>
  <cp:revision>21</cp:revision>
  <dcterms:created xsi:type="dcterms:W3CDTF">2018-05-26T16:11:00Z</dcterms:created>
  <dcterms:modified xsi:type="dcterms:W3CDTF">2018-05-26T17:52:21Z</dcterms:modified>
</cp:coreProperties>
</file>