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71" r:id="rId4"/>
    <p:sldId id="269" r:id="rId5"/>
    <p:sldId id="312" r:id="rId6"/>
    <p:sldId id="313" r:id="rId7"/>
    <p:sldId id="263" r:id="rId8"/>
    <p:sldId id="262" r:id="rId9"/>
    <p:sldId id="261" r:id="rId10"/>
    <p:sldId id="259" r:id="rId11"/>
    <p:sldId id="260" r:id="rId12"/>
    <p:sldId id="258" r:id="rId13"/>
    <p:sldId id="264" r:id="rId14"/>
    <p:sldId id="266" r:id="rId15"/>
    <p:sldId id="267" r:id="rId16"/>
    <p:sldId id="268" r:id="rId17"/>
    <p:sldId id="299" r:id="rId18"/>
    <p:sldId id="284" r:id="rId19"/>
    <p:sldId id="286" r:id="rId20"/>
    <p:sldId id="285" r:id="rId21"/>
    <p:sldId id="287" r:id="rId22"/>
    <p:sldId id="288" r:id="rId23"/>
    <p:sldId id="289" r:id="rId24"/>
    <p:sldId id="290" r:id="rId25"/>
    <p:sldId id="291" r:id="rId26"/>
    <p:sldId id="304" r:id="rId27"/>
    <p:sldId id="277" r:id="rId28"/>
    <p:sldId id="294" r:id="rId29"/>
    <p:sldId id="305" r:id="rId30"/>
    <p:sldId id="306" r:id="rId31"/>
    <p:sldId id="307" r:id="rId32"/>
    <p:sldId id="275" r:id="rId33"/>
    <p:sldId id="273" r:id="rId34"/>
    <p:sldId id="296" r:id="rId35"/>
    <p:sldId id="297" r:id="rId36"/>
    <p:sldId id="270" r:id="rId37"/>
    <p:sldId id="276" r:id="rId38"/>
    <p:sldId id="274" r:id="rId39"/>
    <p:sldId id="292" r:id="rId40"/>
    <p:sldId id="298" r:id="rId41"/>
    <p:sldId id="308" r:id="rId42"/>
    <p:sldId id="278" r:id="rId43"/>
    <p:sldId id="303" r:id="rId44"/>
    <p:sldId id="265" r:id="rId45"/>
    <p:sldId id="309" r:id="rId46"/>
    <p:sldId id="293" r:id="rId47"/>
    <p:sldId id="311" r:id="rId48"/>
    <p:sldId id="295" r:id="rId49"/>
    <p:sldId id="301" r:id="rId50"/>
    <p:sldId id="302" r:id="rId5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60" d="100"/>
          <a:sy n="60" d="100"/>
        </p:scale>
        <p:origin x="102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ABF34F0-03A9-4512-8A31-5C9A8DBB65A1}" type="datetimeFigureOut">
              <a:rPr lang="hu-HU" smtClean="0"/>
              <a:t>2018.05.26.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EBED1-F460-45EE-95D9-6F7817536C58}" type="slidenum">
              <a:rPr lang="hu-HU" smtClean="0"/>
              <a:t>‹#›</a:t>
            </a:fld>
            <a:endParaRPr lang="hu-H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4554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F34F0-03A9-4512-8A31-5C9A8DBB65A1}" type="datetimeFigureOut">
              <a:rPr lang="hu-HU" smtClean="0"/>
              <a:t>2018.05.26.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EBED1-F460-45EE-95D9-6F7817536C5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84800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F34F0-03A9-4512-8A31-5C9A8DBB65A1}" type="datetimeFigureOut">
              <a:rPr lang="hu-HU" smtClean="0"/>
              <a:t>2018.05.26.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EBED1-F460-45EE-95D9-6F7817536C58}" type="slidenum">
              <a:rPr lang="hu-HU" smtClean="0"/>
              <a:t>‹#›</a:t>
            </a:fld>
            <a:endParaRPr lang="hu-H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261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F34F0-03A9-4512-8A31-5C9A8DBB65A1}" type="datetimeFigureOut">
              <a:rPr lang="hu-HU" smtClean="0"/>
              <a:t>2018.05.26.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EBED1-F460-45EE-95D9-6F7817536C5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04928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F34F0-03A9-4512-8A31-5C9A8DBB65A1}" type="datetimeFigureOut">
              <a:rPr lang="hu-HU" smtClean="0"/>
              <a:t>2018.05.26.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EBED1-F460-45EE-95D9-6F7817536C58}" type="slidenum">
              <a:rPr lang="hu-HU" smtClean="0"/>
              <a:t>‹#›</a:t>
            </a:fld>
            <a:endParaRPr lang="hu-H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232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F34F0-03A9-4512-8A31-5C9A8DBB65A1}" type="datetimeFigureOut">
              <a:rPr lang="hu-HU" smtClean="0"/>
              <a:t>2018.05.26.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EBED1-F460-45EE-95D9-6F7817536C5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3870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F34F0-03A9-4512-8A31-5C9A8DBB65A1}" type="datetimeFigureOut">
              <a:rPr lang="hu-HU" smtClean="0"/>
              <a:t>2018.05.26.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EBED1-F460-45EE-95D9-6F7817536C5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68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F34F0-03A9-4512-8A31-5C9A8DBB65A1}" type="datetimeFigureOut">
              <a:rPr lang="hu-HU" smtClean="0"/>
              <a:t>2018.05.26.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EBED1-F460-45EE-95D9-6F7817536C5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94144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F34F0-03A9-4512-8A31-5C9A8DBB65A1}" type="datetimeFigureOut">
              <a:rPr lang="hu-HU" smtClean="0"/>
              <a:t>2018.05.26.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EBED1-F460-45EE-95D9-6F7817536C5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05534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F34F0-03A9-4512-8A31-5C9A8DBB65A1}" type="datetimeFigureOut">
              <a:rPr lang="hu-HU" smtClean="0"/>
              <a:t>2018.05.26.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EBED1-F460-45EE-95D9-6F7817536C5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2136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F34F0-03A9-4512-8A31-5C9A8DBB65A1}" type="datetimeFigureOut">
              <a:rPr lang="hu-HU" smtClean="0"/>
              <a:t>2018.05.26.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EBED1-F460-45EE-95D9-6F7817536C58}" type="slidenum">
              <a:rPr lang="hu-HU" smtClean="0"/>
              <a:t>‹#›</a:t>
            </a:fld>
            <a:endParaRPr lang="hu-H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0898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ABF34F0-03A9-4512-8A31-5C9A8DBB65A1}" type="datetimeFigureOut">
              <a:rPr lang="hu-HU" smtClean="0"/>
              <a:t>2018.05.26.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CBEBED1-F460-45EE-95D9-6F7817536C58}" type="slidenum">
              <a:rPr lang="hu-HU" smtClean="0"/>
              <a:t>‹#›</a:t>
            </a:fld>
            <a:endParaRPr lang="hu-H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518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KONFIRMÁCIÓ</a:t>
            </a:r>
            <a:br>
              <a:rPr lang="hu-HU" dirty="0" smtClean="0"/>
            </a:br>
            <a:r>
              <a:rPr lang="hu-HU" dirty="0" smtClean="0"/>
              <a:t> 2018. május 27.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sz="4800" dirty="0" smtClean="0"/>
              <a:t>GERENDÁS</a:t>
            </a:r>
            <a:endParaRPr lang="hu-HU" sz="4800" dirty="0"/>
          </a:p>
        </p:txBody>
      </p:sp>
    </p:spTree>
    <p:extLst>
      <p:ext uri="{BB962C8B-B14F-4D97-AF65-F5344CB8AC3E}">
        <p14:creationId xmlns:p14="http://schemas.microsoft.com/office/powerpoint/2010/main" val="29824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2014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105" y="73469"/>
            <a:ext cx="8598569" cy="6784531"/>
          </a:xfrm>
        </p:spPr>
      </p:pic>
    </p:spTree>
    <p:extLst>
      <p:ext uri="{BB962C8B-B14F-4D97-AF65-F5344CB8AC3E}">
        <p14:creationId xmlns:p14="http://schemas.microsoft.com/office/powerpoint/2010/main" val="359975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2014</a:t>
            </a:r>
            <a:endParaRPr lang="hu-HU" dirty="0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159" y="73469"/>
            <a:ext cx="8017042" cy="6784531"/>
          </a:xfrm>
        </p:spPr>
      </p:pic>
    </p:spTree>
    <p:extLst>
      <p:ext uri="{BB962C8B-B14F-4D97-AF65-F5344CB8AC3E}">
        <p14:creationId xmlns:p14="http://schemas.microsoft.com/office/powerpoint/2010/main" val="407362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2015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769" y="1612232"/>
            <a:ext cx="7620000" cy="5245768"/>
          </a:xfrm>
        </p:spPr>
      </p:pic>
    </p:spTree>
    <p:extLst>
      <p:ext uri="{BB962C8B-B14F-4D97-AF65-F5344CB8AC3E}">
        <p14:creationId xmlns:p14="http://schemas.microsoft.com/office/powerpoint/2010/main" val="232725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2015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105" y="408753"/>
            <a:ext cx="8678779" cy="6272784"/>
          </a:xfrm>
        </p:spPr>
      </p:pic>
    </p:spTree>
    <p:extLst>
      <p:ext uri="{BB962C8B-B14F-4D97-AF65-F5344CB8AC3E}">
        <p14:creationId xmlns:p14="http://schemas.microsoft.com/office/powerpoint/2010/main" val="85410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2016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642" y="585216"/>
            <a:ext cx="7892716" cy="6441226"/>
          </a:xfrm>
        </p:spPr>
      </p:pic>
    </p:spTree>
    <p:extLst>
      <p:ext uri="{BB962C8B-B14F-4D97-AF65-F5344CB8AC3E}">
        <p14:creationId xmlns:p14="http://schemas.microsoft.com/office/powerpoint/2010/main" val="42830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2016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052" y="208547"/>
            <a:ext cx="8524527" cy="6360696"/>
          </a:xfrm>
        </p:spPr>
      </p:pic>
    </p:spTree>
    <p:extLst>
      <p:ext uri="{BB962C8B-B14F-4D97-AF65-F5344CB8AC3E}">
        <p14:creationId xmlns:p14="http://schemas.microsoft.com/office/powerpoint/2010/main" val="329494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2017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117" y="0"/>
            <a:ext cx="5261810" cy="6858000"/>
          </a:xfrm>
        </p:spPr>
      </p:pic>
    </p:spTree>
    <p:extLst>
      <p:ext uri="{BB962C8B-B14F-4D97-AF65-F5344CB8AC3E}">
        <p14:creationId xmlns:p14="http://schemas.microsoft.com/office/powerpoint/2010/main" val="58544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24127" y="585216"/>
            <a:ext cx="11005947" cy="1499616"/>
          </a:xfrm>
        </p:spPr>
        <p:txBody>
          <a:bodyPr/>
          <a:lstStyle/>
          <a:p>
            <a:pPr algn="r"/>
            <a:r>
              <a:rPr lang="hu-HU" dirty="0" smtClean="0"/>
              <a:t>2018</a:t>
            </a:r>
            <a:endParaRPr lang="hu-HU" dirty="0"/>
          </a:p>
        </p:txBody>
      </p:sp>
      <p:pic>
        <p:nvPicPr>
          <p:cNvPr id="8194" name="Picture 2" descr="http://gerendas.lutheran.hu/2018/aprilis/hittan/P1960706.JPG/image_lar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14300"/>
            <a:ext cx="9344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2950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242" y="0"/>
            <a:ext cx="6898105" cy="7154779"/>
          </a:xfrm>
        </p:spPr>
      </p:pic>
    </p:spTree>
    <p:extLst>
      <p:ext uri="{BB962C8B-B14F-4D97-AF65-F5344CB8AC3E}">
        <p14:creationId xmlns:p14="http://schemas.microsoft.com/office/powerpoint/2010/main" val="61381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716" y="73469"/>
            <a:ext cx="8566484" cy="6784531"/>
          </a:xfrm>
        </p:spPr>
      </p:pic>
    </p:spTree>
    <p:extLst>
      <p:ext uri="{BB962C8B-B14F-4D97-AF65-F5344CB8AC3E}">
        <p14:creationId xmlns:p14="http://schemas.microsoft.com/office/powerpoint/2010/main" val="128564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228600"/>
            <a:ext cx="11353800" cy="66294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hu-HU" sz="8000" b="1" dirty="0"/>
              <a:t>Jézus </a:t>
            </a:r>
            <a:r>
              <a:rPr lang="hu-HU" sz="8000" dirty="0"/>
              <a:t>ezt válaszolta: </a:t>
            </a:r>
            <a:endParaRPr lang="hu-HU" sz="8000" dirty="0" smtClean="0"/>
          </a:p>
          <a:p>
            <a:pPr marL="0" indent="0" algn="ctr">
              <a:buNone/>
            </a:pPr>
            <a:r>
              <a:rPr lang="hu-HU" sz="8000" b="1" dirty="0" smtClean="0"/>
              <a:t>„</a:t>
            </a:r>
            <a:r>
              <a:rPr lang="hu-HU" sz="8000" b="1" dirty="0"/>
              <a:t>Én vagyok az út, </a:t>
            </a:r>
            <a:endParaRPr lang="hu-HU" sz="8000" b="1" dirty="0" smtClean="0"/>
          </a:p>
          <a:p>
            <a:pPr marL="0" indent="0" algn="ctr">
              <a:buNone/>
            </a:pPr>
            <a:r>
              <a:rPr lang="hu-HU" sz="8000" b="1" dirty="0" smtClean="0"/>
              <a:t>az </a:t>
            </a:r>
            <a:r>
              <a:rPr lang="hu-HU" sz="8000" b="1" dirty="0"/>
              <a:t>igazság és az élet. </a:t>
            </a:r>
            <a:endParaRPr lang="hu-HU" sz="8000" b="1" dirty="0" smtClean="0"/>
          </a:p>
          <a:p>
            <a:pPr marL="0" indent="0" algn="ctr">
              <a:buNone/>
            </a:pPr>
            <a:r>
              <a:rPr lang="hu-HU" sz="8000" b="1" dirty="0" smtClean="0"/>
              <a:t>Senki </a:t>
            </a:r>
            <a:r>
              <a:rPr lang="hu-HU" sz="8000" b="1" dirty="0"/>
              <a:t>nem mehet az Atyához, </a:t>
            </a:r>
            <a:endParaRPr lang="hu-HU" sz="8000" b="1" dirty="0" smtClean="0"/>
          </a:p>
          <a:p>
            <a:pPr marL="0" indent="0" algn="ctr">
              <a:buNone/>
            </a:pPr>
            <a:r>
              <a:rPr lang="hu-HU" sz="8000" b="1" dirty="0" smtClean="0"/>
              <a:t>csakis </a:t>
            </a:r>
            <a:r>
              <a:rPr lang="hu-HU" sz="8000" b="1" dirty="0"/>
              <a:t>énáltalam.” </a:t>
            </a:r>
            <a:endParaRPr lang="hu-HU" sz="8000" b="1" dirty="0" smtClean="0"/>
          </a:p>
          <a:p>
            <a:pPr marL="0" indent="0" algn="ctr">
              <a:buNone/>
            </a:pPr>
            <a:r>
              <a:rPr lang="hu-HU" sz="7100" i="1" dirty="0" err="1" smtClean="0"/>
              <a:t>Jn</a:t>
            </a:r>
            <a:r>
              <a:rPr lang="hu-HU" sz="7100" i="1" dirty="0" smtClean="0"/>
              <a:t> </a:t>
            </a:r>
            <a:r>
              <a:rPr lang="hu-HU" sz="7100" i="1" dirty="0"/>
              <a:t>14, 6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7222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TÃ¼nde Kun fÃ©nykÃ©pe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00858" y="73469"/>
            <a:ext cx="5566611" cy="6784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24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588" y="-144379"/>
            <a:ext cx="5486401" cy="7002379"/>
          </a:xfrm>
        </p:spPr>
      </p:pic>
    </p:spTree>
    <p:extLst>
      <p:ext uri="{BB962C8B-B14F-4D97-AF65-F5344CB8AC3E}">
        <p14:creationId xmlns:p14="http://schemas.microsoft.com/office/powerpoint/2010/main" val="161629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590" y="249932"/>
            <a:ext cx="5710989" cy="6784531"/>
          </a:xfrm>
        </p:spPr>
      </p:pic>
    </p:spTree>
    <p:extLst>
      <p:ext uri="{BB962C8B-B14F-4D97-AF65-F5344CB8AC3E}">
        <p14:creationId xmlns:p14="http://schemas.microsoft.com/office/powerpoint/2010/main" val="96915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380" y="0"/>
            <a:ext cx="5518484" cy="6858000"/>
          </a:xfrm>
        </p:spPr>
      </p:pic>
    </p:spTree>
    <p:extLst>
      <p:ext uri="{BB962C8B-B14F-4D97-AF65-F5344CB8AC3E}">
        <p14:creationId xmlns:p14="http://schemas.microsoft.com/office/powerpoint/2010/main" val="282624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095" y="0"/>
            <a:ext cx="5117431" cy="8037095"/>
          </a:xfrm>
        </p:spPr>
      </p:pic>
    </p:spTree>
    <p:extLst>
      <p:ext uri="{BB962C8B-B14F-4D97-AF65-F5344CB8AC3E}">
        <p14:creationId xmlns:p14="http://schemas.microsoft.com/office/powerpoint/2010/main" val="128735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TÃ¼nde Kun fÃ©nykÃ©pe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51747" y="73469"/>
            <a:ext cx="6609348" cy="6784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27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KONFIRMÁCIÓ</a:t>
            </a:r>
            <a:br>
              <a:rPr lang="hu-HU" dirty="0" smtClean="0"/>
            </a:br>
            <a:r>
              <a:rPr lang="hu-HU" dirty="0" smtClean="0"/>
              <a:t> 2018. május 27.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sz="4800" dirty="0" smtClean="0"/>
              <a:t>GERENDÁS</a:t>
            </a:r>
            <a:endParaRPr lang="hu-HU" sz="4800" dirty="0"/>
          </a:p>
        </p:txBody>
      </p:sp>
    </p:spTree>
    <p:extLst>
      <p:ext uri="{BB962C8B-B14F-4D97-AF65-F5344CB8AC3E}">
        <p14:creationId xmlns:p14="http://schemas.microsoft.com/office/powerpoint/2010/main" val="307342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28" y="0"/>
            <a:ext cx="10034397" cy="6858000"/>
          </a:xfrm>
        </p:spPr>
      </p:pic>
    </p:spTree>
    <p:extLst>
      <p:ext uri="{BB962C8B-B14F-4D97-AF65-F5344CB8AC3E}">
        <p14:creationId xmlns:p14="http://schemas.microsoft.com/office/powerpoint/2010/main" val="285949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682" y="264694"/>
            <a:ext cx="4633870" cy="6480000"/>
          </a:xfrm>
        </p:spPr>
      </p:pic>
    </p:spTree>
    <p:extLst>
      <p:ext uri="{BB962C8B-B14F-4D97-AF65-F5344CB8AC3E}">
        <p14:creationId xmlns:p14="http://schemas.microsoft.com/office/powerpoint/2010/main" val="68776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3314" name="Picture 2" descr="KÃ©ptalÃ¡lat a kÃ¶vetkezÅre: âÃºrvacsora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" y="378000"/>
            <a:ext cx="9737705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043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48"/>
            <a:ext cx="12192000" cy="6869447"/>
          </a:xfrm>
        </p:spPr>
      </p:pic>
    </p:spTree>
    <p:extLst>
      <p:ext uri="{BB962C8B-B14F-4D97-AF65-F5344CB8AC3E}">
        <p14:creationId xmlns:p14="http://schemas.microsoft.com/office/powerpoint/2010/main" val="29028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4338" name="Picture 2" descr="KÃ©ptalÃ¡lat a kÃ¶vetkezÅre: âÃºjszÃ¼lÃ¶tt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507" y="248332"/>
            <a:ext cx="9735140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0847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5362" name="Picture 2" descr="KÃ©ptalÃ¡lat a kÃ¶vetkezÅre: âcsalÃ¡d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87" y="152399"/>
            <a:ext cx="12055813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0366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42" y="232611"/>
            <a:ext cx="10876547" cy="6625389"/>
          </a:xfrm>
        </p:spPr>
      </p:pic>
    </p:spTree>
    <p:extLst>
      <p:ext uri="{BB962C8B-B14F-4D97-AF65-F5344CB8AC3E}">
        <p14:creationId xmlns:p14="http://schemas.microsoft.com/office/powerpoint/2010/main" val="26268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926" y="0"/>
            <a:ext cx="8245641" cy="6857999"/>
          </a:xfrm>
        </p:spPr>
      </p:pic>
    </p:spTree>
    <p:extLst>
      <p:ext uri="{BB962C8B-B14F-4D97-AF65-F5344CB8AC3E}">
        <p14:creationId xmlns:p14="http://schemas.microsoft.com/office/powerpoint/2010/main" val="112715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122" name="Picture 2" descr="KÃ©ptalÃ¡lat a kÃ¶vetkezÅre: âjuhÃ¡sz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49" y="378000"/>
            <a:ext cx="11520000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33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6146" name="Picture 2" descr="KÃ©ptalÃ¡lat a kÃ¶vetkezÅre: ârendÅr 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852" y="378000"/>
            <a:ext cx="8345455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56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358" y="0"/>
            <a:ext cx="7475621" cy="6858000"/>
          </a:xfrm>
        </p:spPr>
      </p:pic>
    </p:spTree>
    <p:extLst>
      <p:ext uri="{BB962C8B-B14F-4D97-AF65-F5344CB8AC3E}">
        <p14:creationId xmlns:p14="http://schemas.microsoft.com/office/powerpoint/2010/main" val="359868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011" y="272716"/>
            <a:ext cx="7844589" cy="6585283"/>
          </a:xfrm>
        </p:spPr>
      </p:pic>
    </p:spTree>
    <p:extLst>
      <p:ext uri="{BB962C8B-B14F-4D97-AF65-F5344CB8AC3E}">
        <p14:creationId xmlns:p14="http://schemas.microsoft.com/office/powerpoint/2010/main" val="108921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451" y="0"/>
            <a:ext cx="5680033" cy="6858000"/>
          </a:xfrm>
        </p:spPr>
      </p:pic>
    </p:spTree>
    <p:extLst>
      <p:ext uri="{BB962C8B-B14F-4D97-AF65-F5344CB8AC3E}">
        <p14:creationId xmlns:p14="http://schemas.microsoft.com/office/powerpoint/2010/main" val="177454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356" y="0"/>
            <a:ext cx="6751426" cy="6858000"/>
          </a:xfrm>
        </p:spPr>
      </p:pic>
    </p:spTree>
    <p:extLst>
      <p:ext uri="{BB962C8B-B14F-4D97-AF65-F5344CB8AC3E}">
        <p14:creationId xmlns:p14="http://schemas.microsoft.com/office/powerpoint/2010/main" val="399431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469"/>
            <a:ext cx="12192000" cy="6784531"/>
          </a:xfrm>
        </p:spPr>
      </p:pic>
    </p:spTree>
    <p:extLst>
      <p:ext uri="{BB962C8B-B14F-4D97-AF65-F5344CB8AC3E}">
        <p14:creationId xmlns:p14="http://schemas.microsoft.com/office/powerpoint/2010/main" val="285083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7170" name="Picture 2" descr="KÃ©ptalÃ¡lat a kÃ¶vetkezÅre: âgps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520" y="232609"/>
            <a:ext cx="9719999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37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6386" name="Picture 2" descr="KÃ©ptalÃ¡lat a kÃ¶vetkezÅre: âvilÃ¡g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367" y="378000"/>
            <a:ext cx="9715256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3651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547" y="0"/>
            <a:ext cx="12400547" cy="6858000"/>
          </a:xfrm>
        </p:spPr>
      </p:pic>
    </p:spTree>
    <p:extLst>
      <p:ext uri="{BB962C8B-B14F-4D97-AF65-F5344CB8AC3E}">
        <p14:creationId xmlns:p14="http://schemas.microsoft.com/office/powerpoint/2010/main" val="93216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2290" name="Picture 2" descr="Street map with pin mark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3460" y="18000"/>
            <a:ext cx="14499539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0736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1726779" cy="8005011"/>
          </a:xfrm>
        </p:spPr>
      </p:pic>
    </p:spTree>
    <p:extLst>
      <p:ext uri="{BB962C8B-B14F-4D97-AF65-F5344CB8AC3E}">
        <p14:creationId xmlns:p14="http://schemas.microsoft.com/office/powerpoint/2010/main" val="264989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10000" b="1" dirty="0" smtClean="0"/>
              <a:t>JÉZUS KRISZTUS</a:t>
            </a:r>
            <a:endParaRPr lang="hu-HU" sz="10000" b="1" dirty="0"/>
          </a:p>
        </p:txBody>
      </p:sp>
    </p:spTree>
    <p:extLst>
      <p:ext uri="{BB962C8B-B14F-4D97-AF65-F5344CB8AC3E}">
        <p14:creationId xmlns:p14="http://schemas.microsoft.com/office/powerpoint/2010/main" val="24332371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076" name="Picture 4" descr="KÃ©ptalÃ¡lat a kÃ¶vetkezÅre: âbiblia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138" y="0"/>
            <a:ext cx="762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84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2290" name="Picture 2" descr="Street map with pin mark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3460" y="18000"/>
            <a:ext cx="14499539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74485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098" name="Picture 2" descr="KÃ©ptalÃ¡lat a kÃ¶vetkezÅre: âkereszt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729" y="825848"/>
            <a:ext cx="9868020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76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9218" name="Picture 2" descr="http://www.evangelikus.hu/sites/default/files/styles/article_large/public/cDSC_7263.JPG?itok=nYidXT4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" y="208547"/>
            <a:ext cx="9746999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7811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7410" name="Picture 2" descr="http://gerendas.lutheran.hu/2018/aprilis/ahitat/P1960698.JPG/image_lar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164" y="585216"/>
            <a:ext cx="8639999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8630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1266" name="Picture 2" descr="KÃ©ptalÃ¡lat a kÃ¶vetkezÅre: âgerendÃ¡si evangÃ©likus templom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909" y="0"/>
            <a:ext cx="4547872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795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9458" name="Picture 2" descr="http://gerendas.lutheran.hu/2015/december/ahitat/P1680046.JPG/image_lar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410" y="264694"/>
            <a:ext cx="8639999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631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2012</a:t>
            </a:r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332" y="1708484"/>
            <a:ext cx="7491663" cy="5149516"/>
          </a:xfrm>
        </p:spPr>
      </p:pic>
    </p:spTree>
    <p:extLst>
      <p:ext uri="{BB962C8B-B14F-4D97-AF65-F5344CB8AC3E}">
        <p14:creationId xmlns:p14="http://schemas.microsoft.com/office/powerpoint/2010/main" val="420153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2013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968" y="0"/>
            <a:ext cx="7947011" cy="6858000"/>
          </a:xfrm>
        </p:spPr>
      </p:pic>
    </p:spTree>
    <p:extLst>
      <p:ext uri="{BB962C8B-B14F-4D97-AF65-F5344CB8AC3E}">
        <p14:creationId xmlns:p14="http://schemas.microsoft.com/office/powerpoint/2010/main" val="255942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smtClean="0"/>
              <a:t>2013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420" y="0"/>
            <a:ext cx="8406063" cy="672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14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101</TotalTime>
  <Words>46</Words>
  <Application>Microsoft Office PowerPoint</Application>
  <PresentationFormat>Szélesvásznú</PresentationFormat>
  <Paragraphs>22</Paragraphs>
  <Slides>50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50</vt:i4>
      </vt:variant>
    </vt:vector>
  </HeadingPairs>
  <TitlesOfParts>
    <vt:vector size="55" baseType="lpstr">
      <vt:lpstr>Arial</vt:lpstr>
      <vt:lpstr>Tw Cen MT</vt:lpstr>
      <vt:lpstr>Tw Cen MT Condensed</vt:lpstr>
      <vt:lpstr>Wingdings 3</vt:lpstr>
      <vt:lpstr>Integrál</vt:lpstr>
      <vt:lpstr>KONFIRMÁCIÓ  2018. május 27.</vt:lpstr>
      <vt:lpstr>PowerPoint-bemutató</vt:lpstr>
      <vt:lpstr>PowerPoint-bemutató</vt:lpstr>
      <vt:lpstr>PowerPoint-bemutató</vt:lpstr>
      <vt:lpstr>PowerPoint-bemutató</vt:lpstr>
      <vt:lpstr>PowerPoint-bemutató</vt:lpstr>
      <vt:lpstr>2012</vt:lpstr>
      <vt:lpstr>2013</vt:lpstr>
      <vt:lpstr>PowerPoint-bemutató</vt:lpstr>
      <vt:lpstr>2014</vt:lpstr>
      <vt:lpstr>2014</vt:lpstr>
      <vt:lpstr>2015</vt:lpstr>
      <vt:lpstr>2015</vt:lpstr>
      <vt:lpstr>2016</vt:lpstr>
      <vt:lpstr>2016</vt:lpstr>
      <vt:lpstr>2017</vt:lpstr>
      <vt:lpstr>2018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KONFIRMÁCIÓ  2018. május 27.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KONFIRMÁCIÓ Gerendás, 2018. május 27.</dc:title>
  <dc:creator>Felhasználó</dc:creator>
  <cp:lastModifiedBy>Felhasználó</cp:lastModifiedBy>
  <cp:revision>21</cp:revision>
  <dcterms:created xsi:type="dcterms:W3CDTF">2018-05-26T16:11:00Z</dcterms:created>
  <dcterms:modified xsi:type="dcterms:W3CDTF">2018-05-26T17:52:21Z</dcterms:modified>
</cp:coreProperties>
</file>