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1" r:id="rId7"/>
    <p:sldId id="262" r:id="rId8"/>
    <p:sldId id="260" r:id="rId9"/>
    <p:sldId id="264" r:id="rId10"/>
    <p:sldId id="263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Pictures\7934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32" y="188640"/>
            <a:ext cx="8376931" cy="628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83532" y="5445224"/>
            <a:ext cx="8376931" cy="1026114"/>
          </a:xfrm>
        </p:spPr>
        <p:txBody>
          <a:bodyPr>
            <a:normAutofit lnSpcReduction="10000"/>
          </a:bodyPr>
          <a:lstStyle/>
          <a:p>
            <a:r>
              <a:rPr lang="hu-HU" sz="3000" b="1" dirty="0" smtClean="0">
                <a:solidFill>
                  <a:schemeClr val="tx1"/>
                </a:solidFill>
              </a:rPr>
              <a:t>2018. reggeli áhítat</a:t>
            </a:r>
          </a:p>
          <a:p>
            <a:r>
              <a:rPr lang="hu-HU" sz="3000" b="1" dirty="0" smtClean="0">
                <a:solidFill>
                  <a:schemeClr val="tx1"/>
                </a:solidFill>
              </a:rPr>
              <a:t>Gerendás, Általános Iskola</a:t>
            </a:r>
            <a:endParaRPr lang="hu-HU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Pictures\1924103_982266851850071_2613684050857419698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188" y="9000"/>
            <a:ext cx="5371624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687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Pictures\7934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38" y="188640"/>
            <a:ext cx="8376931" cy="628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6440760" cy="2783160"/>
          </a:xfrm>
        </p:spPr>
        <p:txBody>
          <a:bodyPr>
            <a:normAutofit fontScale="85000" lnSpcReduction="20000"/>
          </a:bodyPr>
          <a:lstStyle/>
          <a:p>
            <a:endParaRPr lang="hu-HU" sz="4000" dirty="0" smtClean="0">
              <a:solidFill>
                <a:schemeClr val="tx1"/>
              </a:solidFill>
            </a:endParaRPr>
          </a:p>
          <a:p>
            <a:endParaRPr lang="hu-HU" sz="4000" dirty="0">
              <a:solidFill>
                <a:schemeClr val="tx1"/>
              </a:solidFill>
            </a:endParaRPr>
          </a:p>
          <a:p>
            <a:endParaRPr lang="hu-HU" sz="4000" dirty="0" smtClean="0">
              <a:solidFill>
                <a:schemeClr val="tx1"/>
              </a:solidFill>
            </a:endParaRPr>
          </a:p>
          <a:p>
            <a:r>
              <a:rPr lang="hu-HU" sz="8600" b="1" dirty="0" smtClean="0">
                <a:solidFill>
                  <a:schemeClr val="tx1"/>
                </a:solidFill>
              </a:rPr>
              <a:t>KÍSÉRTÉS</a:t>
            </a:r>
            <a:endParaRPr lang="hu-HU" sz="8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06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192688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hu-HU" sz="800" i="1" dirty="0" smtClean="0"/>
          </a:p>
          <a:p>
            <a:pPr marL="0" indent="0" algn="ctr">
              <a:buNone/>
            </a:pPr>
            <a:endParaRPr lang="hu-HU" sz="800" i="1" dirty="0"/>
          </a:p>
          <a:p>
            <a:pPr marL="0" indent="0" algn="ctr">
              <a:buNone/>
            </a:pPr>
            <a:endParaRPr lang="hu-HU" sz="800" i="1" dirty="0" smtClean="0"/>
          </a:p>
          <a:p>
            <a:pPr marL="0" indent="0" algn="ctr">
              <a:buNone/>
            </a:pPr>
            <a:r>
              <a:rPr lang="hu-HU" sz="6000" i="1" dirty="0" smtClean="0"/>
              <a:t>Lehetetlen, hogy botránkozások ne essenek, de jaj annak, </a:t>
            </a:r>
          </a:p>
          <a:p>
            <a:pPr marL="0" indent="0" algn="ctr">
              <a:buNone/>
            </a:pPr>
            <a:r>
              <a:rPr lang="hu-HU" sz="6000" i="1" dirty="0" smtClean="0"/>
              <a:t>aki által esnek.” </a:t>
            </a:r>
            <a:r>
              <a:rPr lang="hu-HU" sz="2000" dirty="0" err="1" smtClean="0"/>
              <a:t>Lk</a:t>
            </a:r>
            <a:r>
              <a:rPr lang="hu-HU" sz="2000" dirty="0" smtClean="0"/>
              <a:t> 17,1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400208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79512" y="3212976"/>
            <a:ext cx="8784976" cy="2472680"/>
          </a:xfrm>
        </p:spPr>
        <p:txBody>
          <a:bodyPr>
            <a:normAutofit fontScale="85000" lnSpcReduction="10000"/>
          </a:bodyPr>
          <a:lstStyle/>
          <a:p>
            <a:r>
              <a:rPr lang="hu-HU" sz="4400" b="1" dirty="0" smtClean="0">
                <a:solidFill>
                  <a:schemeClr val="tx1"/>
                </a:solidFill>
              </a:rPr>
              <a:t>„Mert </a:t>
            </a:r>
            <a:r>
              <a:rPr lang="hu-HU" sz="4400" b="1" u="sng" dirty="0" smtClean="0">
                <a:solidFill>
                  <a:schemeClr val="tx1"/>
                </a:solidFill>
              </a:rPr>
              <a:t>mindenki </a:t>
            </a:r>
          </a:p>
          <a:p>
            <a:r>
              <a:rPr lang="hu-HU" sz="4400" b="1" dirty="0" smtClean="0">
                <a:solidFill>
                  <a:schemeClr val="tx1"/>
                </a:solidFill>
              </a:rPr>
              <a:t>a </a:t>
            </a:r>
            <a:r>
              <a:rPr lang="hu-HU" sz="4400" b="1" u="sng" dirty="0" smtClean="0">
                <a:solidFill>
                  <a:schemeClr val="tx1"/>
                </a:solidFill>
              </a:rPr>
              <a:t>saját</a:t>
            </a:r>
            <a:r>
              <a:rPr lang="hu-HU" sz="4400" b="1" dirty="0" smtClean="0">
                <a:solidFill>
                  <a:schemeClr val="tx1"/>
                </a:solidFill>
              </a:rPr>
              <a:t> kívánságaitól vonzva és csalogatva </a:t>
            </a:r>
          </a:p>
          <a:p>
            <a:r>
              <a:rPr lang="hu-HU" sz="4400" b="1" dirty="0" smtClean="0">
                <a:solidFill>
                  <a:schemeClr val="tx1"/>
                </a:solidFill>
              </a:rPr>
              <a:t>esik kísértésbe.” </a:t>
            </a:r>
          </a:p>
          <a:p>
            <a:r>
              <a:rPr lang="hu-HU" sz="2800" dirty="0" smtClean="0">
                <a:solidFill>
                  <a:schemeClr val="tx1"/>
                </a:solidFill>
              </a:rPr>
              <a:t>Jak 1,14</a:t>
            </a:r>
            <a:endParaRPr lang="hu-HU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Felhasználó\Pictures\793406.jp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7651"/>
            <a:ext cx="8220913" cy="2493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68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12968" cy="5497016"/>
          </a:xfrm>
        </p:spPr>
        <p:txBody>
          <a:bodyPr>
            <a:normAutofit/>
          </a:bodyPr>
          <a:lstStyle/>
          <a:p>
            <a:r>
              <a:rPr lang="hu-HU" sz="4400" dirty="0" smtClean="0">
                <a:solidFill>
                  <a:schemeClr val="tx1"/>
                </a:solidFill>
              </a:rPr>
              <a:t>„Azután a kívánság megfoganva </a:t>
            </a:r>
          </a:p>
          <a:p>
            <a:r>
              <a:rPr lang="hu-HU" sz="4400" b="1" dirty="0" smtClean="0">
                <a:solidFill>
                  <a:schemeClr val="tx1"/>
                </a:solidFill>
              </a:rPr>
              <a:t>bűnt szül</a:t>
            </a:r>
            <a:r>
              <a:rPr lang="hu-HU" sz="4400" dirty="0" smtClean="0">
                <a:solidFill>
                  <a:schemeClr val="tx1"/>
                </a:solidFill>
              </a:rPr>
              <a:t>, </a:t>
            </a:r>
          </a:p>
          <a:p>
            <a:r>
              <a:rPr lang="hu-HU" sz="4400" dirty="0" smtClean="0">
                <a:solidFill>
                  <a:schemeClr val="tx1"/>
                </a:solidFill>
              </a:rPr>
              <a:t>a bűn pedig kiteljesedve </a:t>
            </a:r>
          </a:p>
          <a:p>
            <a:r>
              <a:rPr lang="hu-HU" sz="4400" b="1" u="sng" dirty="0" smtClean="0">
                <a:solidFill>
                  <a:schemeClr val="tx1"/>
                </a:solidFill>
              </a:rPr>
              <a:t>halált nemz</a:t>
            </a:r>
            <a:r>
              <a:rPr lang="hu-HU" sz="4400" b="1" dirty="0" smtClean="0">
                <a:solidFill>
                  <a:schemeClr val="tx1"/>
                </a:solidFill>
              </a:rPr>
              <a:t>.”</a:t>
            </a:r>
            <a:r>
              <a:rPr lang="hu-HU" sz="4400" b="1" u="sng" dirty="0" smtClean="0">
                <a:solidFill>
                  <a:schemeClr val="tx1"/>
                </a:solidFill>
              </a:rPr>
              <a:t> </a:t>
            </a:r>
          </a:p>
          <a:p>
            <a:r>
              <a:rPr lang="hu-HU" sz="2800" dirty="0" smtClean="0">
                <a:solidFill>
                  <a:schemeClr val="tx1"/>
                </a:solidFill>
              </a:rPr>
              <a:t>Jak 1,15</a:t>
            </a:r>
            <a:endParaRPr lang="hu-HU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Felhasználó\Pictures\793406.jp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364723"/>
            <a:ext cx="8220913" cy="2493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51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hu-HU" sz="4800" b="1" dirty="0" smtClean="0"/>
              <a:t>„</a:t>
            </a:r>
            <a:r>
              <a:rPr lang="hu-HU" sz="2600" b="1" dirty="0" smtClean="0"/>
              <a:t>Egyébként</a:t>
            </a:r>
            <a:r>
              <a:rPr lang="hu-HU" sz="4800" b="1" dirty="0" smtClean="0"/>
              <a:t> pedig, </a:t>
            </a:r>
            <a:r>
              <a:rPr lang="hu-HU" sz="4800" b="1" u="sng" dirty="0" smtClean="0"/>
              <a:t>testvéreim</a:t>
            </a:r>
            <a:r>
              <a:rPr lang="hu-HU" sz="4800" b="1" dirty="0" smtClean="0"/>
              <a:t>,</a:t>
            </a:r>
          </a:p>
          <a:p>
            <a:pPr marL="0" indent="0" algn="ctr">
              <a:buNone/>
            </a:pPr>
            <a:r>
              <a:rPr lang="hu-HU" sz="4800" b="1" dirty="0" smtClean="0"/>
              <a:t> </a:t>
            </a:r>
            <a:r>
              <a:rPr lang="hu-HU" sz="4800" b="1" dirty="0"/>
              <a:t>a</a:t>
            </a:r>
            <a:r>
              <a:rPr lang="hu-HU" sz="4800" b="1" dirty="0" smtClean="0"/>
              <a:t>mi igaz, ami tisztességes, </a:t>
            </a:r>
          </a:p>
          <a:p>
            <a:pPr marL="0" indent="0" algn="ctr">
              <a:buNone/>
            </a:pPr>
            <a:r>
              <a:rPr lang="hu-HU" sz="4800" b="1" dirty="0" smtClean="0"/>
              <a:t>ami igazságos, ami tiszta,</a:t>
            </a:r>
          </a:p>
          <a:p>
            <a:pPr marL="0" indent="0" algn="ctr">
              <a:buNone/>
            </a:pPr>
            <a:r>
              <a:rPr lang="hu-HU" sz="4800" b="1" dirty="0" smtClean="0"/>
              <a:t>ami szeretetreméltó, ami </a:t>
            </a:r>
            <a:r>
              <a:rPr lang="hu-HU" sz="4800" b="1" dirty="0" err="1" smtClean="0"/>
              <a:t>jóhírű</a:t>
            </a:r>
            <a:r>
              <a:rPr lang="hu-HU" sz="4800" b="1" dirty="0" smtClean="0"/>
              <a:t>,</a:t>
            </a:r>
          </a:p>
          <a:p>
            <a:pPr marL="0" indent="0" algn="ctr">
              <a:buNone/>
            </a:pPr>
            <a:r>
              <a:rPr lang="hu-HU" sz="4800" b="1" dirty="0" smtClean="0"/>
              <a:t> ha valami nemes és dicséretes, </a:t>
            </a:r>
          </a:p>
          <a:p>
            <a:pPr marL="0" indent="0" algn="ctr">
              <a:buNone/>
            </a:pPr>
            <a:r>
              <a:rPr lang="hu-HU" sz="4800" b="1" u="sng" dirty="0" smtClean="0"/>
              <a:t>azt vegyétek figyelembe</a:t>
            </a:r>
            <a:r>
              <a:rPr lang="hu-HU" sz="4800" b="1" dirty="0" smtClean="0"/>
              <a:t>!”</a:t>
            </a:r>
          </a:p>
          <a:p>
            <a:pPr marL="0" indent="0" algn="ctr">
              <a:buNone/>
            </a:pPr>
            <a:r>
              <a:rPr lang="hu-HU" dirty="0" err="1" smtClean="0"/>
              <a:t>Fil</a:t>
            </a:r>
            <a:r>
              <a:rPr lang="hu-HU" dirty="0" smtClean="0"/>
              <a:t> 4,8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842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hu-HU" sz="4800" b="1" dirty="0" smtClean="0"/>
              <a:t>„</a:t>
            </a:r>
            <a:r>
              <a:rPr lang="hu-HU" sz="2600" b="1" dirty="0" smtClean="0"/>
              <a:t>Egyébként</a:t>
            </a:r>
            <a:r>
              <a:rPr lang="hu-HU" sz="4800" b="1" dirty="0" smtClean="0"/>
              <a:t> pedig, </a:t>
            </a:r>
            <a:r>
              <a:rPr lang="hu-HU" sz="4800" b="1" u="sng" dirty="0" smtClean="0"/>
              <a:t>testvéreim</a:t>
            </a:r>
            <a:r>
              <a:rPr lang="hu-HU" sz="4800" b="1" dirty="0" smtClean="0"/>
              <a:t>,</a:t>
            </a:r>
          </a:p>
          <a:p>
            <a:pPr marL="0" indent="0" algn="ctr">
              <a:buNone/>
            </a:pPr>
            <a:r>
              <a:rPr lang="hu-HU" sz="4800" b="1" dirty="0" smtClean="0"/>
              <a:t> </a:t>
            </a:r>
            <a:r>
              <a:rPr lang="hu-HU" sz="4800" b="1" dirty="0"/>
              <a:t>a</a:t>
            </a:r>
            <a:r>
              <a:rPr lang="hu-HU" sz="4800" b="1" dirty="0" smtClean="0"/>
              <a:t>mi </a:t>
            </a:r>
            <a:r>
              <a:rPr lang="hu-HU" sz="4800" b="1" dirty="0" smtClean="0">
                <a:solidFill>
                  <a:srgbClr val="FF0000"/>
                </a:solidFill>
              </a:rPr>
              <a:t>igaz</a:t>
            </a:r>
            <a:r>
              <a:rPr lang="hu-HU" sz="4800" b="1" dirty="0" smtClean="0"/>
              <a:t>, ami </a:t>
            </a:r>
            <a:r>
              <a:rPr lang="hu-HU" sz="4800" b="1" dirty="0" smtClean="0">
                <a:solidFill>
                  <a:srgbClr val="FF0000"/>
                </a:solidFill>
              </a:rPr>
              <a:t>tisztességes</a:t>
            </a:r>
            <a:r>
              <a:rPr lang="hu-HU" sz="4800" b="1" dirty="0" smtClean="0"/>
              <a:t>, </a:t>
            </a:r>
          </a:p>
          <a:p>
            <a:pPr marL="0" indent="0" algn="ctr">
              <a:buNone/>
            </a:pPr>
            <a:r>
              <a:rPr lang="hu-HU" sz="4800" b="1" dirty="0" smtClean="0"/>
              <a:t>ami </a:t>
            </a:r>
            <a:r>
              <a:rPr lang="hu-HU" sz="4800" b="1" dirty="0" smtClean="0">
                <a:solidFill>
                  <a:srgbClr val="FF0000"/>
                </a:solidFill>
              </a:rPr>
              <a:t>igazságos</a:t>
            </a:r>
            <a:r>
              <a:rPr lang="hu-HU" sz="4800" b="1" dirty="0" smtClean="0"/>
              <a:t>, ami </a:t>
            </a:r>
            <a:r>
              <a:rPr lang="hu-HU" sz="4800" b="1" dirty="0" smtClean="0">
                <a:solidFill>
                  <a:srgbClr val="FF0000"/>
                </a:solidFill>
              </a:rPr>
              <a:t>tiszta</a:t>
            </a:r>
            <a:r>
              <a:rPr lang="hu-HU" sz="4800" b="1" dirty="0" smtClean="0"/>
              <a:t>,</a:t>
            </a:r>
          </a:p>
          <a:p>
            <a:pPr marL="0" indent="0" algn="ctr">
              <a:buNone/>
            </a:pPr>
            <a:r>
              <a:rPr lang="hu-HU" sz="4800" b="1" dirty="0" smtClean="0"/>
              <a:t>ami </a:t>
            </a:r>
            <a:r>
              <a:rPr lang="hu-HU" sz="4800" b="1" dirty="0" smtClean="0">
                <a:solidFill>
                  <a:srgbClr val="FF0000"/>
                </a:solidFill>
              </a:rPr>
              <a:t>szeretetreméltó</a:t>
            </a:r>
            <a:r>
              <a:rPr lang="hu-HU" sz="4800" b="1" dirty="0" smtClean="0"/>
              <a:t>, ami </a:t>
            </a:r>
            <a:r>
              <a:rPr lang="hu-HU" sz="4800" b="1" dirty="0" err="1" smtClean="0">
                <a:solidFill>
                  <a:srgbClr val="FF0000"/>
                </a:solidFill>
              </a:rPr>
              <a:t>jóhírű</a:t>
            </a:r>
            <a:r>
              <a:rPr lang="hu-HU" sz="4800" b="1" dirty="0" smtClean="0"/>
              <a:t>,</a:t>
            </a:r>
          </a:p>
          <a:p>
            <a:pPr marL="0" indent="0" algn="ctr">
              <a:buNone/>
            </a:pPr>
            <a:r>
              <a:rPr lang="hu-HU" sz="4800" b="1" dirty="0" smtClean="0"/>
              <a:t> ha valami </a:t>
            </a:r>
            <a:r>
              <a:rPr lang="hu-HU" sz="4800" b="1" dirty="0" smtClean="0">
                <a:solidFill>
                  <a:srgbClr val="FF0000"/>
                </a:solidFill>
              </a:rPr>
              <a:t>nemes</a:t>
            </a:r>
            <a:r>
              <a:rPr lang="hu-HU" sz="4800" b="1" dirty="0" smtClean="0"/>
              <a:t> és </a:t>
            </a:r>
            <a:r>
              <a:rPr lang="hu-HU" sz="4800" b="1" dirty="0" smtClean="0">
                <a:solidFill>
                  <a:srgbClr val="FF0000"/>
                </a:solidFill>
              </a:rPr>
              <a:t>dicséretes</a:t>
            </a:r>
            <a:r>
              <a:rPr lang="hu-HU" sz="4800" b="1" dirty="0" smtClean="0"/>
              <a:t>, </a:t>
            </a:r>
          </a:p>
          <a:p>
            <a:pPr marL="0" indent="0" algn="ctr">
              <a:buNone/>
            </a:pPr>
            <a:r>
              <a:rPr lang="hu-HU" sz="4800" b="1" u="sng" dirty="0" smtClean="0"/>
              <a:t>azt vegyétek figyelembe</a:t>
            </a:r>
            <a:r>
              <a:rPr lang="hu-HU" sz="4800" b="1" dirty="0" smtClean="0"/>
              <a:t>!”</a:t>
            </a:r>
          </a:p>
          <a:p>
            <a:pPr marL="0" indent="0" algn="ctr">
              <a:buNone/>
            </a:pPr>
            <a:r>
              <a:rPr lang="hu-HU" dirty="0" err="1" smtClean="0"/>
              <a:t>Fil</a:t>
            </a:r>
            <a:r>
              <a:rPr lang="hu-HU" dirty="0" smtClean="0"/>
              <a:t> 4,8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82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568251"/>
            <a:ext cx="8291264" cy="5721499"/>
          </a:xfrm>
          <a:blipFill>
            <a:blip r:embed="rId2"/>
            <a:tile tx="0" ty="0" sx="100000" sy="100000" flip="none" algn="tl"/>
          </a:blip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4800" b="1" dirty="0" smtClean="0"/>
              <a:t>A bűn kísértésének kínja semmi </a:t>
            </a:r>
          </a:p>
          <a:p>
            <a:pPr marL="0" indent="0" algn="ctr">
              <a:buNone/>
            </a:pPr>
            <a:r>
              <a:rPr lang="hu-HU" sz="4800" b="1" dirty="0" smtClean="0"/>
              <a:t>a bűn következményeinek </a:t>
            </a:r>
            <a:endParaRPr lang="hu-HU" sz="800" b="1" dirty="0" smtClean="0"/>
          </a:p>
          <a:p>
            <a:pPr marL="0" indent="0" algn="ctr">
              <a:buNone/>
            </a:pPr>
            <a:r>
              <a:rPr lang="hu-HU" sz="4800" b="1" dirty="0" smtClean="0"/>
              <a:t>kínjához képest.</a:t>
            </a:r>
            <a:endParaRPr lang="hu-HU" sz="4800" b="1" dirty="0"/>
          </a:p>
        </p:txBody>
      </p:sp>
    </p:spTree>
    <p:extLst>
      <p:ext uri="{BB962C8B-B14F-4D97-AF65-F5344CB8AC3E}">
        <p14:creationId xmlns:p14="http://schemas.microsoft.com/office/powerpoint/2010/main" val="142221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G:\acer2050227\kőszeg képek\viragsmile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000" y="9000"/>
            <a:ext cx="684000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931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144</Words>
  <Application>Microsoft Office PowerPoint</Application>
  <PresentationFormat>Diavetítés a képernyőre (4:3 oldalarány)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9</cp:revision>
  <dcterms:created xsi:type="dcterms:W3CDTF">2017-04-09T07:03:10Z</dcterms:created>
  <dcterms:modified xsi:type="dcterms:W3CDTF">2017-04-14T04:19:45Z</dcterms:modified>
</cp:coreProperties>
</file>