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0" r:id="rId9"/>
    <p:sldId id="264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793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32" y="188640"/>
            <a:ext cx="8376931" cy="62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3532" y="5445224"/>
            <a:ext cx="8376931" cy="1026114"/>
          </a:xfrm>
        </p:spPr>
        <p:txBody>
          <a:bodyPr>
            <a:normAutofit lnSpcReduction="10000"/>
          </a:bodyPr>
          <a:lstStyle/>
          <a:p>
            <a:r>
              <a:rPr lang="hu-HU" sz="3000" b="1" dirty="0" smtClean="0">
                <a:solidFill>
                  <a:schemeClr val="tx1"/>
                </a:solidFill>
              </a:rPr>
              <a:t>2018. reggeli áhítat</a:t>
            </a:r>
          </a:p>
          <a:p>
            <a:r>
              <a:rPr lang="hu-HU" sz="3000" b="1" dirty="0" smtClean="0">
                <a:solidFill>
                  <a:schemeClr val="tx1"/>
                </a:solidFill>
              </a:rPr>
              <a:t>Gerendás, Általános Iskola</a:t>
            </a:r>
            <a:endParaRPr lang="hu-H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1924103_982266851850071_261368405085741969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188" y="9000"/>
            <a:ext cx="5371624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87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Pictures\793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8" y="188640"/>
            <a:ext cx="8376931" cy="62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6440760" cy="2783160"/>
          </a:xfrm>
        </p:spPr>
        <p:txBody>
          <a:bodyPr>
            <a:normAutofit fontScale="85000" lnSpcReduction="20000"/>
          </a:bodyPr>
          <a:lstStyle/>
          <a:p>
            <a:endParaRPr lang="hu-HU" sz="4000" dirty="0" smtClean="0">
              <a:solidFill>
                <a:schemeClr val="tx1"/>
              </a:solidFill>
            </a:endParaRPr>
          </a:p>
          <a:p>
            <a:endParaRPr lang="hu-HU" sz="4000" dirty="0">
              <a:solidFill>
                <a:schemeClr val="tx1"/>
              </a:solidFill>
            </a:endParaRPr>
          </a:p>
          <a:p>
            <a:endParaRPr lang="hu-HU" sz="4000" dirty="0" smtClean="0">
              <a:solidFill>
                <a:schemeClr val="tx1"/>
              </a:solidFill>
            </a:endParaRPr>
          </a:p>
          <a:p>
            <a:r>
              <a:rPr lang="hu-HU" sz="8600" b="1" dirty="0" smtClean="0">
                <a:solidFill>
                  <a:schemeClr val="tx1"/>
                </a:solidFill>
              </a:rPr>
              <a:t>KÍSÉRTÉS</a:t>
            </a:r>
            <a:endParaRPr lang="hu-HU" sz="8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hu-HU" sz="800" i="1" dirty="0" smtClean="0"/>
          </a:p>
          <a:p>
            <a:pPr marL="0" indent="0" algn="ctr">
              <a:buNone/>
            </a:pPr>
            <a:endParaRPr lang="hu-HU" sz="800" i="1" dirty="0"/>
          </a:p>
          <a:p>
            <a:pPr marL="0" indent="0" algn="ctr">
              <a:buNone/>
            </a:pPr>
            <a:endParaRPr lang="hu-HU" sz="800" i="1" dirty="0" smtClean="0"/>
          </a:p>
          <a:p>
            <a:pPr marL="0" indent="0" algn="ctr">
              <a:buNone/>
            </a:pPr>
            <a:r>
              <a:rPr lang="hu-HU" sz="6000" i="1" dirty="0" smtClean="0"/>
              <a:t>Lehetetlen, hogy botránkozások ne essenek, de jaj annak, </a:t>
            </a:r>
          </a:p>
          <a:p>
            <a:pPr marL="0" indent="0" algn="ctr">
              <a:buNone/>
            </a:pPr>
            <a:r>
              <a:rPr lang="hu-HU" sz="6000" i="1" dirty="0" smtClean="0"/>
              <a:t>aki által esnek.” </a:t>
            </a:r>
            <a:r>
              <a:rPr lang="hu-HU" sz="2000" dirty="0" err="1" smtClean="0"/>
              <a:t>Lk</a:t>
            </a:r>
            <a:r>
              <a:rPr lang="hu-HU" sz="2000" dirty="0" smtClean="0"/>
              <a:t> 17,1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00208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784976" cy="2472680"/>
          </a:xfrm>
        </p:spPr>
        <p:txBody>
          <a:bodyPr>
            <a:normAutofit fontScale="85000" lnSpcReduction="10000"/>
          </a:bodyPr>
          <a:lstStyle/>
          <a:p>
            <a:r>
              <a:rPr lang="hu-HU" sz="4400" b="1" dirty="0" smtClean="0">
                <a:solidFill>
                  <a:schemeClr val="tx1"/>
                </a:solidFill>
              </a:rPr>
              <a:t>„Mert </a:t>
            </a:r>
            <a:r>
              <a:rPr lang="hu-HU" sz="4400" b="1" u="sng" dirty="0" smtClean="0">
                <a:solidFill>
                  <a:schemeClr val="tx1"/>
                </a:solidFill>
              </a:rPr>
              <a:t>mindenki </a:t>
            </a:r>
          </a:p>
          <a:p>
            <a:r>
              <a:rPr lang="hu-HU" sz="4400" b="1" dirty="0" smtClean="0">
                <a:solidFill>
                  <a:schemeClr val="tx1"/>
                </a:solidFill>
              </a:rPr>
              <a:t>a </a:t>
            </a:r>
            <a:r>
              <a:rPr lang="hu-HU" sz="4400" b="1" u="sng" dirty="0" smtClean="0">
                <a:solidFill>
                  <a:schemeClr val="tx1"/>
                </a:solidFill>
              </a:rPr>
              <a:t>saját</a:t>
            </a:r>
            <a:r>
              <a:rPr lang="hu-HU" sz="4400" b="1" dirty="0" smtClean="0">
                <a:solidFill>
                  <a:schemeClr val="tx1"/>
                </a:solidFill>
              </a:rPr>
              <a:t> kívánságaitól vonzva és csalogatva </a:t>
            </a:r>
          </a:p>
          <a:p>
            <a:r>
              <a:rPr lang="hu-HU" sz="4400" b="1" dirty="0" smtClean="0">
                <a:solidFill>
                  <a:schemeClr val="tx1"/>
                </a:solidFill>
              </a:rPr>
              <a:t>esik kísértésbe.” 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Jak 1,14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Felhasználó\Pictures\793406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7651"/>
            <a:ext cx="8220913" cy="249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5497016"/>
          </a:xfrm>
        </p:spPr>
        <p:txBody>
          <a:bodyPr>
            <a:normAutofit/>
          </a:bodyPr>
          <a:lstStyle/>
          <a:p>
            <a:r>
              <a:rPr lang="hu-HU" sz="4400" dirty="0" smtClean="0">
                <a:solidFill>
                  <a:schemeClr val="tx1"/>
                </a:solidFill>
              </a:rPr>
              <a:t>„Azután a kívánság megfoganva </a:t>
            </a:r>
          </a:p>
          <a:p>
            <a:r>
              <a:rPr lang="hu-HU" sz="4400" b="1" dirty="0" smtClean="0">
                <a:solidFill>
                  <a:schemeClr val="tx1"/>
                </a:solidFill>
              </a:rPr>
              <a:t>bűnt szül</a:t>
            </a:r>
            <a:r>
              <a:rPr lang="hu-HU" sz="4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hu-HU" sz="4400" dirty="0" smtClean="0">
                <a:solidFill>
                  <a:schemeClr val="tx1"/>
                </a:solidFill>
              </a:rPr>
              <a:t>a bűn pedig kiteljesedve </a:t>
            </a:r>
          </a:p>
          <a:p>
            <a:r>
              <a:rPr lang="hu-HU" sz="4400" b="1" u="sng" dirty="0" smtClean="0">
                <a:solidFill>
                  <a:schemeClr val="tx1"/>
                </a:solidFill>
              </a:rPr>
              <a:t>halált nemz</a:t>
            </a:r>
            <a:r>
              <a:rPr lang="hu-HU" sz="4400" b="1" dirty="0" smtClean="0">
                <a:solidFill>
                  <a:schemeClr val="tx1"/>
                </a:solidFill>
              </a:rPr>
              <a:t>.”</a:t>
            </a:r>
            <a:r>
              <a:rPr lang="hu-HU" sz="4400" b="1" u="sng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Jak 1,15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Felhasználó\Pictures\793406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4723"/>
            <a:ext cx="8220913" cy="249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sz="4800" b="1" dirty="0" smtClean="0"/>
              <a:t>„</a:t>
            </a:r>
            <a:r>
              <a:rPr lang="hu-HU" sz="2600" b="1" dirty="0" smtClean="0"/>
              <a:t>Egyébként</a:t>
            </a:r>
            <a:r>
              <a:rPr lang="hu-HU" sz="4800" b="1" dirty="0" smtClean="0"/>
              <a:t> pedig, </a:t>
            </a:r>
            <a:r>
              <a:rPr lang="hu-HU" sz="4800" b="1" u="sng" dirty="0" smtClean="0"/>
              <a:t>testvéreim</a:t>
            </a:r>
            <a:r>
              <a:rPr lang="hu-HU" sz="4800" b="1" dirty="0" smtClean="0"/>
              <a:t>,</a:t>
            </a:r>
          </a:p>
          <a:p>
            <a:pPr marL="0" indent="0" algn="ctr">
              <a:buNone/>
            </a:pPr>
            <a:r>
              <a:rPr lang="hu-HU" sz="4800" b="1" dirty="0" smtClean="0"/>
              <a:t> </a:t>
            </a:r>
            <a:r>
              <a:rPr lang="hu-HU" sz="4800" b="1" dirty="0"/>
              <a:t>a</a:t>
            </a:r>
            <a:r>
              <a:rPr lang="hu-HU" sz="4800" b="1" dirty="0" smtClean="0"/>
              <a:t>mi igaz, ami tisztességes, </a:t>
            </a:r>
          </a:p>
          <a:p>
            <a:pPr marL="0" indent="0" algn="ctr">
              <a:buNone/>
            </a:pPr>
            <a:r>
              <a:rPr lang="hu-HU" sz="4800" b="1" dirty="0" smtClean="0"/>
              <a:t>ami igazságos, ami tiszta,</a:t>
            </a:r>
          </a:p>
          <a:p>
            <a:pPr marL="0" indent="0" algn="ctr">
              <a:buNone/>
            </a:pPr>
            <a:r>
              <a:rPr lang="hu-HU" sz="4800" b="1" dirty="0" smtClean="0"/>
              <a:t>ami szeretetreméltó, ami </a:t>
            </a:r>
            <a:r>
              <a:rPr lang="hu-HU" sz="4800" b="1" dirty="0" err="1" smtClean="0"/>
              <a:t>jóhírű</a:t>
            </a:r>
            <a:r>
              <a:rPr lang="hu-HU" sz="4800" b="1" dirty="0" smtClean="0"/>
              <a:t>,</a:t>
            </a:r>
          </a:p>
          <a:p>
            <a:pPr marL="0" indent="0" algn="ctr">
              <a:buNone/>
            </a:pPr>
            <a:r>
              <a:rPr lang="hu-HU" sz="4800" b="1" dirty="0" smtClean="0"/>
              <a:t> ha valami nemes és dicséretes, </a:t>
            </a:r>
          </a:p>
          <a:p>
            <a:pPr marL="0" indent="0" algn="ctr">
              <a:buNone/>
            </a:pPr>
            <a:r>
              <a:rPr lang="hu-HU" sz="4800" b="1" u="sng" dirty="0" smtClean="0"/>
              <a:t>azt vegyétek figyelembe</a:t>
            </a:r>
            <a:r>
              <a:rPr lang="hu-HU" sz="4800" b="1" dirty="0" smtClean="0"/>
              <a:t>!”</a:t>
            </a:r>
          </a:p>
          <a:p>
            <a:pPr marL="0" indent="0" algn="ctr">
              <a:buNone/>
            </a:pPr>
            <a:r>
              <a:rPr lang="hu-HU" dirty="0" err="1" smtClean="0"/>
              <a:t>Fil</a:t>
            </a:r>
            <a:r>
              <a:rPr lang="hu-HU" dirty="0" smtClean="0"/>
              <a:t> 4,8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84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sz="4800" b="1" dirty="0" smtClean="0"/>
              <a:t>„</a:t>
            </a:r>
            <a:r>
              <a:rPr lang="hu-HU" sz="2600" b="1" dirty="0" smtClean="0"/>
              <a:t>Egyébként</a:t>
            </a:r>
            <a:r>
              <a:rPr lang="hu-HU" sz="4800" b="1" dirty="0" smtClean="0"/>
              <a:t> pedig, </a:t>
            </a:r>
            <a:r>
              <a:rPr lang="hu-HU" sz="4800" b="1" u="sng" dirty="0" smtClean="0"/>
              <a:t>testvéreim</a:t>
            </a:r>
            <a:r>
              <a:rPr lang="hu-HU" sz="4800" b="1" dirty="0" smtClean="0"/>
              <a:t>,</a:t>
            </a:r>
          </a:p>
          <a:p>
            <a:pPr marL="0" indent="0" algn="ctr">
              <a:buNone/>
            </a:pPr>
            <a:r>
              <a:rPr lang="hu-HU" sz="4800" b="1" dirty="0" smtClean="0"/>
              <a:t> </a:t>
            </a:r>
            <a:r>
              <a:rPr lang="hu-HU" sz="4800" b="1" dirty="0"/>
              <a:t>a</a:t>
            </a:r>
            <a:r>
              <a:rPr lang="hu-HU" sz="4800" b="1" dirty="0" smtClean="0"/>
              <a:t>mi </a:t>
            </a:r>
            <a:r>
              <a:rPr lang="hu-HU" sz="4800" b="1" dirty="0" smtClean="0">
                <a:solidFill>
                  <a:srgbClr val="FF0000"/>
                </a:solidFill>
              </a:rPr>
              <a:t>igaz</a:t>
            </a:r>
            <a:r>
              <a:rPr lang="hu-HU" sz="4800" b="1" dirty="0" smtClean="0"/>
              <a:t>, ami </a:t>
            </a:r>
            <a:r>
              <a:rPr lang="hu-HU" sz="4800" b="1" dirty="0" smtClean="0">
                <a:solidFill>
                  <a:srgbClr val="FF0000"/>
                </a:solidFill>
              </a:rPr>
              <a:t>tisztességes</a:t>
            </a:r>
            <a:r>
              <a:rPr lang="hu-HU" sz="4800" b="1" dirty="0" smtClean="0"/>
              <a:t>, </a:t>
            </a:r>
          </a:p>
          <a:p>
            <a:pPr marL="0" indent="0" algn="ctr">
              <a:buNone/>
            </a:pPr>
            <a:r>
              <a:rPr lang="hu-HU" sz="4800" b="1" dirty="0" smtClean="0"/>
              <a:t>ami </a:t>
            </a:r>
            <a:r>
              <a:rPr lang="hu-HU" sz="4800" b="1" dirty="0" smtClean="0">
                <a:solidFill>
                  <a:srgbClr val="FF0000"/>
                </a:solidFill>
              </a:rPr>
              <a:t>igazságos</a:t>
            </a:r>
            <a:r>
              <a:rPr lang="hu-HU" sz="4800" b="1" dirty="0" smtClean="0"/>
              <a:t>, ami </a:t>
            </a:r>
            <a:r>
              <a:rPr lang="hu-HU" sz="4800" b="1" dirty="0" smtClean="0">
                <a:solidFill>
                  <a:srgbClr val="FF0000"/>
                </a:solidFill>
              </a:rPr>
              <a:t>tiszta</a:t>
            </a:r>
            <a:r>
              <a:rPr lang="hu-HU" sz="4800" b="1" dirty="0" smtClean="0"/>
              <a:t>,</a:t>
            </a:r>
          </a:p>
          <a:p>
            <a:pPr marL="0" indent="0" algn="ctr">
              <a:buNone/>
            </a:pPr>
            <a:r>
              <a:rPr lang="hu-HU" sz="4800" b="1" dirty="0" smtClean="0"/>
              <a:t>ami </a:t>
            </a:r>
            <a:r>
              <a:rPr lang="hu-HU" sz="4800" b="1" dirty="0" smtClean="0">
                <a:solidFill>
                  <a:srgbClr val="FF0000"/>
                </a:solidFill>
              </a:rPr>
              <a:t>szeretetreméltó</a:t>
            </a:r>
            <a:r>
              <a:rPr lang="hu-HU" sz="4800" b="1" dirty="0" smtClean="0"/>
              <a:t>, ami </a:t>
            </a:r>
            <a:r>
              <a:rPr lang="hu-HU" sz="4800" b="1" dirty="0" err="1" smtClean="0">
                <a:solidFill>
                  <a:srgbClr val="FF0000"/>
                </a:solidFill>
              </a:rPr>
              <a:t>jóhírű</a:t>
            </a:r>
            <a:r>
              <a:rPr lang="hu-HU" sz="4800" b="1" dirty="0" smtClean="0"/>
              <a:t>,</a:t>
            </a:r>
          </a:p>
          <a:p>
            <a:pPr marL="0" indent="0" algn="ctr">
              <a:buNone/>
            </a:pPr>
            <a:r>
              <a:rPr lang="hu-HU" sz="4800" b="1" dirty="0" smtClean="0"/>
              <a:t> ha valami </a:t>
            </a:r>
            <a:r>
              <a:rPr lang="hu-HU" sz="4800" b="1" dirty="0" smtClean="0">
                <a:solidFill>
                  <a:srgbClr val="FF0000"/>
                </a:solidFill>
              </a:rPr>
              <a:t>nemes</a:t>
            </a:r>
            <a:r>
              <a:rPr lang="hu-HU" sz="4800" b="1" dirty="0" smtClean="0"/>
              <a:t> és </a:t>
            </a:r>
            <a:r>
              <a:rPr lang="hu-HU" sz="4800" b="1" dirty="0" smtClean="0">
                <a:solidFill>
                  <a:srgbClr val="FF0000"/>
                </a:solidFill>
              </a:rPr>
              <a:t>dicséretes</a:t>
            </a:r>
            <a:r>
              <a:rPr lang="hu-HU" sz="4800" b="1" dirty="0" smtClean="0"/>
              <a:t>, </a:t>
            </a:r>
          </a:p>
          <a:p>
            <a:pPr marL="0" indent="0" algn="ctr">
              <a:buNone/>
            </a:pPr>
            <a:r>
              <a:rPr lang="hu-HU" sz="4800" b="1" u="sng" dirty="0" smtClean="0"/>
              <a:t>azt vegyétek figyelembe</a:t>
            </a:r>
            <a:r>
              <a:rPr lang="hu-HU" sz="4800" b="1" dirty="0" smtClean="0"/>
              <a:t>!”</a:t>
            </a:r>
          </a:p>
          <a:p>
            <a:pPr marL="0" indent="0" algn="ctr">
              <a:buNone/>
            </a:pPr>
            <a:r>
              <a:rPr lang="hu-HU" dirty="0" err="1" smtClean="0"/>
              <a:t>Fil</a:t>
            </a:r>
            <a:r>
              <a:rPr lang="hu-HU" dirty="0" smtClean="0"/>
              <a:t> 4,8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2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6368" y="568251"/>
            <a:ext cx="8291264" cy="5721499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4800" b="1" dirty="0" smtClean="0"/>
              <a:t>A bűn kísértésének kínja semmi </a:t>
            </a:r>
          </a:p>
          <a:p>
            <a:pPr marL="0" indent="0" algn="ctr">
              <a:buNone/>
            </a:pPr>
            <a:r>
              <a:rPr lang="hu-HU" sz="4800" b="1" dirty="0" smtClean="0"/>
              <a:t>a bűn következményeinek </a:t>
            </a:r>
            <a:endParaRPr lang="hu-HU" sz="800" b="1" dirty="0" smtClean="0"/>
          </a:p>
          <a:p>
            <a:pPr marL="0" indent="0" algn="ctr">
              <a:buNone/>
            </a:pPr>
            <a:r>
              <a:rPr lang="hu-HU" sz="4800" b="1" dirty="0" smtClean="0"/>
              <a:t>kínjához képest.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14222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G:\acer2050227\kőszeg képek\viragsmil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00" y="9000"/>
            <a:ext cx="684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93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144</Words>
  <Application>Microsoft Office PowerPoint</Application>
  <PresentationFormat>Diavetítés a képernyőre (4:3 oldalarány)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9</cp:revision>
  <dcterms:created xsi:type="dcterms:W3CDTF">2017-04-09T07:03:10Z</dcterms:created>
  <dcterms:modified xsi:type="dcterms:W3CDTF">2017-04-14T04:19:45Z</dcterms:modified>
</cp:coreProperties>
</file>