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9" autoAdjust="0"/>
    <p:restoredTop sz="94660"/>
  </p:normalViewPr>
  <p:slideViewPr>
    <p:cSldViewPr>
      <p:cViewPr varScale="1">
        <p:scale>
          <a:sx n="69" d="100"/>
          <a:sy n="69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210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67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124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444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49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436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173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855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178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07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43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2018. reggeli áhítat</a:t>
            </a:r>
            <a:br>
              <a:rPr lang="hu-HU" dirty="0" smtClean="0"/>
            </a:br>
            <a:r>
              <a:rPr lang="hu-HU" dirty="0" smtClean="0"/>
              <a:t>Gerendás, Általános Iskola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266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hu-HU" sz="4000" b="1" u="sng" dirty="0" smtClean="0"/>
              <a:t>„</a:t>
            </a:r>
            <a:r>
              <a:rPr lang="hu-HU" sz="4000" b="1" u="sng" dirty="0" err="1" smtClean="0"/>
              <a:t>Előtökbe</a:t>
            </a:r>
            <a:r>
              <a:rPr lang="hu-HU" sz="4000" b="1" u="sng" dirty="0" smtClean="0"/>
              <a:t> adtam az életet és a halált…”</a:t>
            </a:r>
          </a:p>
          <a:p>
            <a:pPr marL="0" indent="0" algn="ctr">
              <a:buNone/>
            </a:pPr>
            <a:r>
              <a:rPr lang="hu-HU" sz="2800" dirty="0" smtClean="0"/>
              <a:t>5Móz 30,19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22030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C:\Users\Felhasználó\Desktop\images-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" y="351000"/>
            <a:ext cx="9167081" cy="61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99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Desktop\index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" y="0"/>
            <a:ext cx="9197076" cy="63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Vigyázz az </a:t>
            </a:r>
            <a:r>
              <a:rPr lang="hu-HU" dirty="0" err="1" smtClean="0">
                <a:solidFill>
                  <a:schemeClr val="bg1"/>
                </a:solidFill>
              </a:rPr>
              <a:t>amálékiakkal</a:t>
            </a:r>
            <a:r>
              <a:rPr lang="hu-HU" dirty="0" smtClean="0">
                <a:solidFill>
                  <a:schemeClr val="bg1"/>
                </a:solidFill>
              </a:rPr>
              <a:t>!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Felhasználó\Desktop\images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810" y="2115000"/>
            <a:ext cx="4036380" cy="26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80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55776" y="3140968"/>
            <a:ext cx="3960440" cy="1152128"/>
          </a:xfrm>
          <a:solidFill>
            <a:schemeClr val="tx1"/>
          </a:solidFill>
        </p:spPr>
        <p:txBody>
          <a:bodyPr/>
          <a:lstStyle/>
          <a:p>
            <a:endParaRPr lang="hu-HU" dirty="0"/>
          </a:p>
        </p:txBody>
      </p:sp>
      <p:pic>
        <p:nvPicPr>
          <p:cNvPr id="3074" name="Picture 2" descr="C:\Users\Felhasználó\Desktop\depositphotos_86849470-stock-photo-chessmen-stand-on-chessboar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184" y="1166018"/>
            <a:ext cx="653963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717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289451"/>
          </a:xfrm>
        </p:spPr>
        <p:txBody>
          <a:bodyPr/>
          <a:lstStyle/>
          <a:p>
            <a:pPr marL="0" indent="0" algn="ctr">
              <a:buNone/>
            </a:pPr>
            <a:r>
              <a:rPr lang="hu-HU" dirty="0" smtClean="0"/>
              <a:t>„</a:t>
            </a:r>
            <a:r>
              <a:rPr lang="hu-HU" b="1" u="sng" dirty="0" smtClean="0"/>
              <a:t>Harcolni fog </a:t>
            </a:r>
          </a:p>
          <a:p>
            <a:pPr marL="0" indent="0" algn="ctr">
              <a:buNone/>
            </a:pPr>
            <a:r>
              <a:rPr lang="hu-HU" sz="4800" dirty="0" err="1" smtClean="0"/>
              <a:t>Amálék</a:t>
            </a:r>
            <a:r>
              <a:rPr lang="hu-HU" sz="4800" dirty="0" smtClean="0"/>
              <a:t> ellen </a:t>
            </a:r>
            <a:r>
              <a:rPr lang="hu-HU" dirty="0" smtClean="0"/>
              <a:t>az </a:t>
            </a:r>
          </a:p>
          <a:p>
            <a:pPr marL="0" indent="0" algn="ctr">
              <a:buNone/>
            </a:pPr>
            <a:r>
              <a:rPr lang="hu-HU" sz="9600" b="1" dirty="0" smtClean="0"/>
              <a:t>Úr </a:t>
            </a:r>
          </a:p>
          <a:p>
            <a:pPr marL="0" indent="0" algn="ctr">
              <a:buNone/>
            </a:pPr>
            <a:r>
              <a:rPr lang="hu-HU" sz="5400" dirty="0" smtClean="0"/>
              <a:t>nemzedékről nemzedékre.” </a:t>
            </a:r>
          </a:p>
          <a:p>
            <a:pPr marL="0" indent="0" algn="ctr">
              <a:buNone/>
            </a:pPr>
            <a:r>
              <a:rPr lang="hu-HU" sz="2400" dirty="0" smtClean="0"/>
              <a:t>2Móz 17,16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63402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elhasználó\Pictures\10403157_502393933302227_2226949438876993913_n.jpg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000" y="549000"/>
            <a:ext cx="3816000" cy="5760000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11960" y="1189037"/>
            <a:ext cx="8229600" cy="4525963"/>
          </a:xfrm>
        </p:spPr>
        <p:txBody>
          <a:bodyPr vert="vert270"/>
          <a:lstStyle/>
          <a:p>
            <a:pPr marL="0" indent="0" algn="ctr">
              <a:buNone/>
            </a:pPr>
            <a:r>
              <a:rPr lang="hu-HU" dirty="0" smtClean="0">
                <a:solidFill>
                  <a:schemeClr val="bg1"/>
                </a:solidFill>
              </a:rPr>
              <a:t>DÍSZTÁVIRAT         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84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u="sng" dirty="0" smtClean="0"/>
              <a:t>Minden alkalmat</a:t>
            </a:r>
            <a:r>
              <a:rPr lang="hu-HU" dirty="0" smtClean="0"/>
              <a:t> megragad, hogy megtámadjon: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sérült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</a:t>
            </a:r>
            <a:r>
              <a:rPr lang="hu-HU" dirty="0"/>
              <a:t> </a:t>
            </a:r>
            <a:r>
              <a:rPr lang="hu-HU" dirty="0" smtClean="0"/>
              <a:t>sebezhető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figyelmen kívül hagyott területeiden.</a:t>
            </a:r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41037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Gal</a:t>
            </a:r>
            <a:r>
              <a:rPr lang="hu-HU" sz="2400" dirty="0" smtClean="0"/>
              <a:t> 5,17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4800" b="1" dirty="0" smtClean="0"/>
              <a:t>„Mert a test kívánsága a Lélek ellen tör, </a:t>
            </a:r>
          </a:p>
          <a:p>
            <a:pPr marL="0" indent="0" algn="ctr">
              <a:buNone/>
            </a:pPr>
            <a:r>
              <a:rPr lang="hu-HU" sz="4800" b="1" dirty="0" smtClean="0"/>
              <a:t>a Léleké pedig a test ellen, </a:t>
            </a:r>
          </a:p>
          <a:p>
            <a:pPr marL="0" indent="0" algn="ctr">
              <a:buNone/>
            </a:pPr>
            <a:r>
              <a:rPr lang="hu-HU" sz="4800" b="1" dirty="0" smtClean="0"/>
              <a:t>ezek viaskodnak egymással, </a:t>
            </a:r>
          </a:p>
          <a:p>
            <a:pPr marL="0" indent="0" algn="ctr">
              <a:buNone/>
            </a:pPr>
            <a:r>
              <a:rPr lang="hu-HU" sz="4800" b="1" dirty="0" smtClean="0"/>
              <a:t>hogy ne azt tegyétek, </a:t>
            </a:r>
          </a:p>
          <a:p>
            <a:pPr marL="0" indent="0" algn="ctr">
              <a:buNone/>
            </a:pPr>
            <a:r>
              <a:rPr lang="hu-HU" sz="4800" b="1" dirty="0" smtClean="0"/>
              <a:t>amit szeretnétek.”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val="227120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8" name="Picture 4" descr="C:\Users\Felhasználó\Desktop\Camera\20170413_13543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22000" y="1338000"/>
            <a:ext cx="6899999" cy="41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46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70</Words>
  <Application>Microsoft Office PowerPoint</Application>
  <PresentationFormat>Diavetítés a képernyőre (4:3 oldalarány)</PresentationFormat>
  <Paragraphs>20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2018. reggeli áhítat Gerendás, Általános Iskola</vt:lpstr>
      <vt:lpstr>PowerPoint bemutató</vt:lpstr>
      <vt:lpstr>Vigyázz az amálékiakkal!</vt:lpstr>
      <vt:lpstr>PowerPoint bemutató</vt:lpstr>
      <vt:lpstr>PowerPoint bemutató</vt:lpstr>
      <vt:lpstr>PowerPoint bemutató</vt:lpstr>
      <vt:lpstr>PowerPoint bemutató</vt:lpstr>
      <vt:lpstr>Gal 5,17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9</cp:revision>
  <dcterms:created xsi:type="dcterms:W3CDTF">2017-04-09T07:03:10Z</dcterms:created>
  <dcterms:modified xsi:type="dcterms:W3CDTF">2017-04-14T09:57:09Z</dcterms:modified>
</cp:coreProperties>
</file>