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58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0000"/>
    <a:srgbClr val="CC3300"/>
    <a:srgbClr val="633005"/>
    <a:srgbClr val="803D06"/>
    <a:srgbClr val="582A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Pictures\12828440_912917445473602_1866671414195637952_o.jp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000"/>
            <a:ext cx="914400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71600" y="764705"/>
            <a:ext cx="7486600" cy="1656183"/>
          </a:xfrm>
        </p:spPr>
        <p:txBody>
          <a:bodyPr/>
          <a:lstStyle/>
          <a:p>
            <a:r>
              <a:rPr lang="hu-HU" dirty="0" smtClean="0"/>
              <a:t>2018.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>
                <a:solidFill>
                  <a:schemeClr val="tx1"/>
                </a:solidFill>
              </a:rPr>
              <a:t>r</a:t>
            </a:r>
            <a:r>
              <a:rPr lang="hu-HU" dirty="0" smtClean="0">
                <a:solidFill>
                  <a:schemeClr val="tx1"/>
                </a:solidFill>
              </a:rPr>
              <a:t>eggeli áhítat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Gerendás, Általános Iskola</a:t>
            </a:r>
          </a:p>
          <a:p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12828440_912917445473602_1866671414195637952_o.jp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000"/>
            <a:ext cx="914400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28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65000"/>
            </a:schemeClr>
          </a:solidFill>
        </p:spPr>
        <p:txBody>
          <a:bodyPr/>
          <a:lstStyle/>
          <a:p>
            <a:r>
              <a:rPr lang="hu-HU" b="1" dirty="0" smtClean="0">
                <a:solidFill>
                  <a:srgbClr val="CC0000"/>
                </a:solidFill>
              </a:rPr>
              <a:t>Erősítések a Bibliából</a:t>
            </a:r>
            <a:endParaRPr lang="hu-HU" b="1" dirty="0">
              <a:solidFill>
                <a:srgbClr val="CC0000"/>
              </a:solidFill>
            </a:endParaRPr>
          </a:p>
        </p:txBody>
      </p:sp>
      <p:pic>
        <p:nvPicPr>
          <p:cNvPr id="4" name="Picture 2" descr="C:\Users\Felhasználó\Desktop\l_6667_9182-piro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2" y="1839119"/>
            <a:ext cx="6086475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13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smtClean="0"/>
              <a:t>Isten Igéje </a:t>
            </a:r>
            <a:r>
              <a:rPr lang="hu-HU" dirty="0" smtClean="0"/>
              <a:t>élő és ható</a:t>
            </a:r>
            <a:endParaRPr lang="hu-HU" dirty="0"/>
          </a:p>
        </p:txBody>
      </p:sp>
      <p:pic>
        <p:nvPicPr>
          <p:cNvPr id="1026" name="Picture 2" descr="G:\32 gigás 20141129\20140514\képecskék\lpcsők\601124_547976758553805_1081979375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46" y="1818000"/>
            <a:ext cx="7826107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702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0364" y="424235"/>
            <a:ext cx="8363272" cy="6009531"/>
          </a:xfrm>
          <a:solidFill>
            <a:srgbClr val="633005"/>
          </a:solidFill>
        </p:spPr>
        <p:txBody>
          <a:bodyPr/>
          <a:lstStyle/>
          <a:p>
            <a:pPr marL="0" indent="0" algn="ctr">
              <a:buNone/>
            </a:pPr>
            <a:endParaRPr lang="hu-HU" sz="60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hu-HU" sz="6000" b="1" dirty="0" smtClean="0">
                <a:solidFill>
                  <a:schemeClr val="bg1"/>
                </a:solidFill>
              </a:rPr>
              <a:t>„…segíteni tud azokon, </a:t>
            </a:r>
          </a:p>
          <a:p>
            <a:pPr marL="0" indent="0" algn="ctr">
              <a:buNone/>
            </a:pPr>
            <a:r>
              <a:rPr lang="hu-HU" sz="6000" b="1" dirty="0" smtClean="0">
                <a:solidFill>
                  <a:schemeClr val="bg1"/>
                </a:solidFill>
              </a:rPr>
              <a:t>akik kísértésbe esnek.”</a:t>
            </a:r>
            <a:r>
              <a:rPr lang="hu-HU" sz="6000" dirty="0" smtClean="0">
                <a:solidFill>
                  <a:schemeClr val="bg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hu-HU" dirty="0" err="1" smtClean="0">
                <a:solidFill>
                  <a:schemeClr val="bg1"/>
                </a:solidFill>
              </a:rPr>
              <a:t>Zsid</a:t>
            </a:r>
            <a:r>
              <a:rPr lang="hu-HU" dirty="0" smtClean="0">
                <a:solidFill>
                  <a:schemeClr val="bg1"/>
                </a:solidFill>
              </a:rPr>
              <a:t> 2,18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109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0364" y="424235"/>
            <a:ext cx="8363272" cy="6009531"/>
          </a:xfrm>
          <a:solidFill>
            <a:srgbClr val="633005"/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u-HU" sz="6000" b="1" dirty="0" smtClean="0">
                <a:solidFill>
                  <a:schemeClr val="bg1"/>
                </a:solidFill>
              </a:rPr>
              <a:t>□</a:t>
            </a:r>
            <a:r>
              <a:rPr lang="hu-HU" sz="50000" b="1" dirty="0" smtClean="0">
                <a:solidFill>
                  <a:schemeClr val="bg1"/>
                </a:solidFill>
              </a:rPr>
              <a:t>□</a:t>
            </a:r>
          </a:p>
        </p:txBody>
      </p:sp>
    </p:spTree>
    <p:extLst>
      <p:ext uri="{BB962C8B-B14F-4D97-AF65-F5344CB8AC3E}">
        <p14:creationId xmlns:p14="http://schemas.microsoft.com/office/powerpoint/2010/main" val="2080743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03848" y="908720"/>
            <a:ext cx="5549788" cy="5525045"/>
          </a:xfrm>
          <a:solidFill>
            <a:srgbClr val="633005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u-HU" sz="2400" b="1" dirty="0" smtClean="0">
                <a:solidFill>
                  <a:schemeClr val="bg1"/>
                </a:solidFill>
              </a:rPr>
              <a:t>Erősítések a Bibliából:</a:t>
            </a:r>
            <a:endParaRPr lang="hu-H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u-HU" sz="2400" b="1" dirty="0" smtClean="0">
                <a:solidFill>
                  <a:schemeClr val="bg1"/>
                </a:solidFill>
              </a:rPr>
              <a:t>HASZNÁLD ŐKET!</a:t>
            </a:r>
          </a:p>
          <a:p>
            <a:pPr marL="0" indent="0">
              <a:buNone/>
            </a:pPr>
            <a:endParaRPr lang="hu-H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u-HU" sz="800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hu-HU" sz="2400" b="1" dirty="0" smtClean="0">
                <a:solidFill>
                  <a:schemeClr val="bg1"/>
                </a:solidFill>
              </a:rPr>
              <a:t>Isten hűséges…</a:t>
            </a:r>
          </a:p>
          <a:p>
            <a:pPr>
              <a:buFontTx/>
              <a:buChar char="-"/>
            </a:pPr>
            <a:r>
              <a:rPr lang="hu-HU" sz="2400" b="1" dirty="0" smtClean="0">
                <a:solidFill>
                  <a:schemeClr val="bg1"/>
                </a:solidFill>
              </a:rPr>
              <a:t>Hatalmat adtam nektek…</a:t>
            </a:r>
          </a:p>
          <a:p>
            <a:pPr>
              <a:buFontTx/>
              <a:buChar char="-"/>
            </a:pPr>
            <a:r>
              <a:rPr lang="hu-HU" sz="2400" b="1" dirty="0" smtClean="0">
                <a:solidFill>
                  <a:schemeClr val="bg1"/>
                </a:solidFill>
              </a:rPr>
              <a:t>Ő a békesség Istene…</a:t>
            </a:r>
          </a:p>
          <a:p>
            <a:pPr>
              <a:buFontTx/>
              <a:buChar char="-"/>
            </a:pPr>
            <a:r>
              <a:rPr lang="hu-HU" sz="2400" b="1" dirty="0" smtClean="0">
                <a:solidFill>
                  <a:schemeClr val="bg1"/>
                </a:solidFill>
              </a:rPr>
              <a:t>Isten fegyverzete…</a:t>
            </a:r>
          </a:p>
          <a:p>
            <a:pPr>
              <a:buFontTx/>
              <a:buChar char="-"/>
            </a:pPr>
            <a:r>
              <a:rPr lang="hu-HU" sz="2400" b="1" dirty="0" smtClean="0">
                <a:solidFill>
                  <a:schemeClr val="bg1"/>
                </a:solidFill>
              </a:rPr>
              <a:t>Ne fél,…</a:t>
            </a:r>
          </a:p>
          <a:p>
            <a:pPr>
              <a:buFontTx/>
              <a:buChar char="-"/>
            </a:pPr>
            <a:r>
              <a:rPr lang="hu-HU" sz="2400" b="1" dirty="0" smtClean="0">
                <a:solidFill>
                  <a:schemeClr val="bg1"/>
                </a:solidFill>
              </a:rPr>
              <a:t>JÉZUS!</a:t>
            </a:r>
          </a:p>
          <a:p>
            <a:pPr marL="0" indent="0">
              <a:buNone/>
            </a:pPr>
            <a:endParaRPr lang="hu-HU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153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4525963"/>
          </a:xfrm>
          <a:solidFill>
            <a:srgbClr val="663300"/>
          </a:solidFill>
        </p:spPr>
        <p:txBody>
          <a:bodyPr/>
          <a:lstStyle/>
          <a:p>
            <a:pPr marL="0" indent="0">
              <a:buNone/>
            </a:pPr>
            <a:endParaRPr lang="hu-HU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u-HU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u-HU" sz="8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hu-HU" sz="7200" b="1" dirty="0" smtClean="0">
                <a:solidFill>
                  <a:schemeClr val="bg1"/>
                </a:solidFill>
              </a:rPr>
              <a:t>JÉZUS A JÓ PÁSZTOR!</a:t>
            </a:r>
            <a:endParaRPr lang="hu-HU" sz="7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163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60</Words>
  <Application>Microsoft Office PowerPoint</Application>
  <PresentationFormat>Diavetítés a képernyőre (4:3 oldalarány)</PresentationFormat>
  <Paragraphs>25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2018.</vt:lpstr>
      <vt:lpstr>PowerPoint bemutató</vt:lpstr>
      <vt:lpstr>Erősítések a Bibliából</vt:lpstr>
      <vt:lpstr>Isten Igéje élő és ható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5</cp:revision>
  <dcterms:created xsi:type="dcterms:W3CDTF">2017-04-09T07:03:10Z</dcterms:created>
  <dcterms:modified xsi:type="dcterms:W3CDTF">2017-04-14T13:23:11Z</dcterms:modified>
</cp:coreProperties>
</file>