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4" r:id="rId5"/>
    <p:sldId id="258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CC0000"/>
    <a:srgbClr val="CC3300"/>
    <a:srgbClr val="633005"/>
    <a:srgbClr val="803D06"/>
    <a:srgbClr val="582A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02106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99671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930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31249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74448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87495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54366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31732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68558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41781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7076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86DFE-8A46-4D0A-8BCF-4A5859CA6FD7}" type="datetimeFigureOut">
              <a:rPr lang="hu-HU" smtClean="0"/>
              <a:t>2017.04.14.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279A7-49AD-4642-8383-7735E35980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02433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Felhasználó\Pictures\12828440_912917445473602_1866671414195637952_o.jpg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000"/>
            <a:ext cx="9144000" cy="68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971600" y="764705"/>
            <a:ext cx="7486600" cy="1656183"/>
          </a:xfrm>
        </p:spPr>
        <p:txBody>
          <a:bodyPr/>
          <a:lstStyle/>
          <a:p>
            <a:r>
              <a:rPr lang="hu-HU" dirty="0" smtClean="0"/>
              <a:t>2018.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>
                <a:solidFill>
                  <a:schemeClr val="tx1"/>
                </a:solidFill>
              </a:rPr>
              <a:t>r</a:t>
            </a:r>
            <a:r>
              <a:rPr lang="hu-HU" dirty="0" smtClean="0">
                <a:solidFill>
                  <a:schemeClr val="tx1"/>
                </a:solidFill>
              </a:rPr>
              <a:t>eggeli áhítat</a:t>
            </a:r>
          </a:p>
          <a:p>
            <a:r>
              <a:rPr lang="hu-HU" dirty="0" smtClean="0">
                <a:solidFill>
                  <a:schemeClr val="tx1"/>
                </a:solidFill>
              </a:rPr>
              <a:t>Gerendás, Általános Iskola</a:t>
            </a:r>
          </a:p>
          <a:p>
            <a:endParaRPr lang="hu-H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323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1026" name="Picture 2" descr="C:\Users\Felhasználó\Pictures\12828440_912917445473602_1866671414195637952_o.jpg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000"/>
            <a:ext cx="9144000" cy="68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2880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65000"/>
            </a:schemeClr>
          </a:solidFill>
        </p:spPr>
        <p:txBody>
          <a:bodyPr/>
          <a:lstStyle/>
          <a:p>
            <a:r>
              <a:rPr lang="hu-HU" b="1" dirty="0" smtClean="0">
                <a:solidFill>
                  <a:srgbClr val="CC0000"/>
                </a:solidFill>
              </a:rPr>
              <a:t>Erősítések a Bibliából</a:t>
            </a:r>
            <a:endParaRPr lang="hu-HU" b="1" dirty="0">
              <a:solidFill>
                <a:srgbClr val="CC0000"/>
              </a:solidFill>
            </a:endParaRPr>
          </a:p>
        </p:txBody>
      </p:sp>
      <p:pic>
        <p:nvPicPr>
          <p:cNvPr id="4" name="Picture 2" descr="C:\Users\Felhasználó\Desktop\l_6667_9182-piro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8762" y="1839119"/>
            <a:ext cx="6086475" cy="4048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9136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hu-HU" smtClean="0"/>
              <a:t>Isten Igéje </a:t>
            </a:r>
            <a:r>
              <a:rPr lang="hu-HU" dirty="0" smtClean="0"/>
              <a:t>élő és ható</a:t>
            </a:r>
            <a:endParaRPr lang="hu-HU" dirty="0"/>
          </a:p>
        </p:txBody>
      </p:sp>
      <p:pic>
        <p:nvPicPr>
          <p:cNvPr id="1026" name="Picture 2" descr="G:\32 gigás 20141129\20140514\képecskék\lpcsők\601124_547976758553805_1081979375_n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946" y="1818000"/>
            <a:ext cx="7826107" cy="50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6702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0364" y="424235"/>
            <a:ext cx="8363272" cy="6009531"/>
          </a:xfrm>
          <a:solidFill>
            <a:srgbClr val="633005"/>
          </a:solidFill>
        </p:spPr>
        <p:txBody>
          <a:bodyPr/>
          <a:lstStyle/>
          <a:p>
            <a:pPr marL="0" indent="0" algn="ctr">
              <a:buNone/>
            </a:pPr>
            <a:endParaRPr lang="hu-HU" sz="6000" b="1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hu-HU" sz="6000" b="1" dirty="0" smtClean="0">
                <a:solidFill>
                  <a:schemeClr val="bg1"/>
                </a:solidFill>
              </a:rPr>
              <a:t>„…segíteni tud azokon, </a:t>
            </a:r>
          </a:p>
          <a:p>
            <a:pPr marL="0" indent="0" algn="ctr">
              <a:buNone/>
            </a:pPr>
            <a:r>
              <a:rPr lang="hu-HU" sz="6000" b="1" dirty="0" smtClean="0">
                <a:solidFill>
                  <a:schemeClr val="bg1"/>
                </a:solidFill>
              </a:rPr>
              <a:t>akik kísértésbe esnek.”</a:t>
            </a:r>
            <a:r>
              <a:rPr lang="hu-HU" sz="6000" dirty="0" smtClean="0">
                <a:solidFill>
                  <a:schemeClr val="bg1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hu-HU" dirty="0" err="1" smtClean="0">
                <a:solidFill>
                  <a:schemeClr val="bg1"/>
                </a:solidFill>
              </a:rPr>
              <a:t>Zsid</a:t>
            </a:r>
            <a:r>
              <a:rPr lang="hu-HU" dirty="0" smtClean="0">
                <a:solidFill>
                  <a:schemeClr val="bg1"/>
                </a:solidFill>
              </a:rPr>
              <a:t> 2,18</a:t>
            </a:r>
            <a:endParaRPr lang="hu-H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109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0364" y="424235"/>
            <a:ext cx="8363272" cy="6009531"/>
          </a:xfrm>
          <a:solidFill>
            <a:srgbClr val="633005"/>
          </a:solidFill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hu-HU" sz="6000" b="1" dirty="0" smtClean="0">
                <a:solidFill>
                  <a:schemeClr val="bg1"/>
                </a:solidFill>
              </a:rPr>
              <a:t>□</a:t>
            </a:r>
            <a:r>
              <a:rPr lang="hu-HU" sz="50000" b="1" dirty="0" smtClean="0">
                <a:solidFill>
                  <a:schemeClr val="bg1"/>
                </a:solidFill>
              </a:rPr>
              <a:t>□</a:t>
            </a:r>
          </a:p>
        </p:txBody>
      </p:sp>
    </p:spTree>
    <p:extLst>
      <p:ext uri="{BB962C8B-B14F-4D97-AF65-F5344CB8AC3E}">
        <p14:creationId xmlns:p14="http://schemas.microsoft.com/office/powerpoint/2010/main" val="2080743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203848" y="908720"/>
            <a:ext cx="5549788" cy="5525045"/>
          </a:xfrm>
          <a:solidFill>
            <a:srgbClr val="633005"/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hu-HU" sz="24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hu-HU" sz="2400" b="1" dirty="0" smtClean="0">
                <a:solidFill>
                  <a:schemeClr val="bg1"/>
                </a:solidFill>
              </a:rPr>
              <a:t>Erősítések a Bibliából:</a:t>
            </a:r>
            <a:endParaRPr lang="hu-HU" sz="24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hu-HU" sz="2400" b="1" dirty="0" smtClean="0">
                <a:solidFill>
                  <a:schemeClr val="bg1"/>
                </a:solidFill>
              </a:rPr>
              <a:t>HASZNÁLD ŐKET!</a:t>
            </a:r>
          </a:p>
          <a:p>
            <a:pPr marL="0" indent="0">
              <a:buNone/>
            </a:pPr>
            <a:endParaRPr lang="hu-HU" sz="24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hu-HU" sz="800" b="1" dirty="0" smtClean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hu-HU" sz="2400" b="1" dirty="0" smtClean="0">
                <a:solidFill>
                  <a:schemeClr val="bg1"/>
                </a:solidFill>
              </a:rPr>
              <a:t>Isten hűséges…</a:t>
            </a:r>
          </a:p>
          <a:p>
            <a:pPr>
              <a:buFontTx/>
              <a:buChar char="-"/>
            </a:pPr>
            <a:r>
              <a:rPr lang="hu-HU" sz="2400" b="1" dirty="0" smtClean="0">
                <a:solidFill>
                  <a:schemeClr val="bg1"/>
                </a:solidFill>
              </a:rPr>
              <a:t>Hatalmat adtam nektek…</a:t>
            </a:r>
          </a:p>
          <a:p>
            <a:pPr>
              <a:buFontTx/>
              <a:buChar char="-"/>
            </a:pPr>
            <a:r>
              <a:rPr lang="hu-HU" sz="2400" b="1" dirty="0" smtClean="0">
                <a:solidFill>
                  <a:schemeClr val="bg1"/>
                </a:solidFill>
              </a:rPr>
              <a:t>Ő a békesség Istene…</a:t>
            </a:r>
          </a:p>
          <a:p>
            <a:pPr>
              <a:buFontTx/>
              <a:buChar char="-"/>
            </a:pPr>
            <a:r>
              <a:rPr lang="hu-HU" sz="2400" b="1" dirty="0" smtClean="0">
                <a:solidFill>
                  <a:schemeClr val="bg1"/>
                </a:solidFill>
              </a:rPr>
              <a:t>Isten fegyverzete…</a:t>
            </a:r>
          </a:p>
          <a:p>
            <a:pPr>
              <a:buFontTx/>
              <a:buChar char="-"/>
            </a:pPr>
            <a:r>
              <a:rPr lang="hu-HU" sz="2400" b="1" dirty="0" smtClean="0">
                <a:solidFill>
                  <a:schemeClr val="bg1"/>
                </a:solidFill>
              </a:rPr>
              <a:t>Ne fél,…</a:t>
            </a:r>
          </a:p>
          <a:p>
            <a:pPr>
              <a:buFontTx/>
              <a:buChar char="-"/>
            </a:pPr>
            <a:r>
              <a:rPr lang="hu-HU" sz="2400" b="1" dirty="0" smtClean="0">
                <a:solidFill>
                  <a:schemeClr val="bg1"/>
                </a:solidFill>
              </a:rPr>
              <a:t>JÉZUS!</a:t>
            </a:r>
          </a:p>
          <a:p>
            <a:pPr marL="0" indent="0">
              <a:buNone/>
            </a:pPr>
            <a:endParaRPr lang="hu-HU" sz="24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1536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66019"/>
            <a:ext cx="8229600" cy="4525963"/>
          </a:xfrm>
          <a:solidFill>
            <a:srgbClr val="663300"/>
          </a:solidFill>
        </p:spPr>
        <p:txBody>
          <a:bodyPr/>
          <a:lstStyle/>
          <a:p>
            <a:pPr marL="0" indent="0">
              <a:buNone/>
            </a:pPr>
            <a:endParaRPr lang="hu-HU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hu-HU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hu-HU" sz="800" b="1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hu-HU" sz="7200" b="1" dirty="0" smtClean="0">
                <a:solidFill>
                  <a:schemeClr val="bg1"/>
                </a:solidFill>
              </a:rPr>
              <a:t>JÉZUS A JÓ PÁSZTOR!</a:t>
            </a:r>
            <a:endParaRPr lang="hu-HU" sz="7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163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60</Words>
  <Application>Microsoft Office PowerPoint</Application>
  <PresentationFormat>Diavetítés a képernyőre (4:3 oldalarány)</PresentationFormat>
  <Paragraphs>25</Paragraphs>
  <Slides>8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9" baseType="lpstr">
      <vt:lpstr>Office-téma</vt:lpstr>
      <vt:lpstr>2018.</vt:lpstr>
      <vt:lpstr>PowerPoint bemutató</vt:lpstr>
      <vt:lpstr>Erősítések a Bibliából</vt:lpstr>
      <vt:lpstr>Isten Igéje élő és ható</vt:lpstr>
      <vt:lpstr>PowerPoint bemutató</vt:lpstr>
      <vt:lpstr>PowerPoint bemutató</vt:lpstr>
      <vt:lpstr>PowerPoint bemutató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Felhasználó</dc:creator>
  <cp:lastModifiedBy>Felhasználó</cp:lastModifiedBy>
  <cp:revision>5</cp:revision>
  <dcterms:created xsi:type="dcterms:W3CDTF">2017-04-09T07:03:10Z</dcterms:created>
  <dcterms:modified xsi:type="dcterms:W3CDTF">2017-04-14T13:23:11Z</dcterms:modified>
</cp:coreProperties>
</file>