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9" r:id="rId2"/>
    <p:sldId id="256" r:id="rId3"/>
    <p:sldId id="269" r:id="rId4"/>
    <p:sldId id="257" r:id="rId5"/>
    <p:sldId id="258" r:id="rId6"/>
    <p:sldId id="261" r:id="rId7"/>
    <p:sldId id="270" r:id="rId8"/>
    <p:sldId id="263" r:id="rId9"/>
    <p:sldId id="262" r:id="rId10"/>
    <p:sldId id="264" r:id="rId11"/>
    <p:sldId id="265" r:id="rId12"/>
    <p:sldId id="267" r:id="rId13"/>
    <p:sldId id="266" r:id="rId14"/>
    <p:sldId id="271" r:id="rId15"/>
    <p:sldId id="260" r:id="rId16"/>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sorterViewPr>
    <p:cViewPr>
      <p:scale>
        <a:sx n="100" d="100"/>
        <a:sy n="100" d="100"/>
      </p:scale>
      <p:origin x="0" y="54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93AEA2-4718-40A8-9DD2-7B4ED6BA3B95}" type="datetimeFigureOut">
              <a:rPr lang="hu-HU" smtClean="0"/>
              <a:t>2017.04.14.</a:t>
            </a:fld>
            <a:endParaRPr lang="hu-HU"/>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BFB50E-4C98-4010-B32B-997F749B0B78}" type="slidenum">
              <a:rPr lang="hu-HU" smtClean="0"/>
              <a:t>‹#›</a:t>
            </a:fld>
            <a:endParaRPr lang="hu-HU"/>
          </a:p>
        </p:txBody>
      </p:sp>
    </p:spTree>
    <p:extLst>
      <p:ext uri="{BB962C8B-B14F-4D97-AF65-F5344CB8AC3E}">
        <p14:creationId xmlns:p14="http://schemas.microsoft.com/office/powerpoint/2010/main" val="687761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90BFB50E-4C98-4010-B32B-997F749B0B78}" type="slidenum">
              <a:rPr lang="hu-HU" smtClean="0"/>
              <a:t>14</a:t>
            </a:fld>
            <a:endParaRPr lang="hu-HU"/>
          </a:p>
        </p:txBody>
      </p:sp>
    </p:spTree>
    <p:extLst>
      <p:ext uri="{BB962C8B-B14F-4D97-AF65-F5344CB8AC3E}">
        <p14:creationId xmlns:p14="http://schemas.microsoft.com/office/powerpoint/2010/main" val="703005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hu-HU" smtClean="0"/>
              <a:t>Mintacím szerkesztése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u-HU" smtClean="0"/>
              <a:t>Alcím mintájának szerkesztése</a:t>
            </a:r>
            <a:endParaRPr kumimoji="0" lang="en-US"/>
          </a:p>
        </p:txBody>
      </p:sp>
      <p:sp>
        <p:nvSpPr>
          <p:cNvPr id="30" name="Date Placeholder 29"/>
          <p:cNvSpPr>
            <a:spLocks noGrp="1"/>
          </p:cNvSpPr>
          <p:nvPr>
            <p:ph type="dt" sz="half" idx="10"/>
          </p:nvPr>
        </p:nvSpPr>
        <p:spPr/>
        <p:txBody>
          <a:bodyPr/>
          <a:lstStyle/>
          <a:p>
            <a:fld id="{25786DFE-8A46-4D0A-8BCF-4A5859CA6FD7}" type="datetimeFigureOut">
              <a:rPr lang="hu-HU" smtClean="0"/>
              <a:t>2017.04.14.</a:t>
            </a:fld>
            <a:endParaRPr lang="hu-HU"/>
          </a:p>
        </p:txBody>
      </p:sp>
      <p:sp>
        <p:nvSpPr>
          <p:cNvPr id="19" name="Footer Placeholder 18"/>
          <p:cNvSpPr>
            <a:spLocks noGrp="1"/>
          </p:cNvSpPr>
          <p:nvPr>
            <p:ph type="ftr" sz="quarter" idx="11"/>
          </p:nvPr>
        </p:nvSpPr>
        <p:spPr/>
        <p:txBody>
          <a:bodyPr/>
          <a:lstStyle/>
          <a:p>
            <a:endParaRPr lang="hu-HU"/>
          </a:p>
        </p:txBody>
      </p:sp>
      <p:sp>
        <p:nvSpPr>
          <p:cNvPr id="27" name="Slide Number Placeholder 26"/>
          <p:cNvSpPr>
            <a:spLocks noGrp="1"/>
          </p:cNvSpPr>
          <p:nvPr>
            <p:ph type="sldNum" sz="quarter" idx="12"/>
          </p:nvPr>
        </p:nvSpPr>
        <p:spPr/>
        <p:txBody>
          <a:bodyPr/>
          <a:lstStyle/>
          <a:p>
            <a:fld id="{A37279A7-49AD-4642-8383-7735E359809B}" type="slidenum">
              <a:rPr lang="hu-HU" smtClean="0"/>
              <a:t>‹#›</a:t>
            </a:fld>
            <a:endParaRPr lang="hu-H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hu-HU" smtClean="0"/>
              <a:t>Mintacím szerkesztése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ate Placeholder 3"/>
          <p:cNvSpPr>
            <a:spLocks noGrp="1"/>
          </p:cNvSpPr>
          <p:nvPr>
            <p:ph type="dt" sz="half" idx="10"/>
          </p:nvPr>
        </p:nvSpPr>
        <p:spPr/>
        <p:txBody>
          <a:bodyPr/>
          <a:lstStyle/>
          <a:p>
            <a:fld id="{25786DFE-8A46-4D0A-8BCF-4A5859CA6FD7}" type="datetimeFigureOut">
              <a:rPr lang="hu-HU" smtClean="0"/>
              <a:t>2017.04.14.</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A37279A7-49AD-4642-8383-7735E359809B}" type="slidenum">
              <a:rPr lang="hu-HU" smtClean="0"/>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hu-HU" smtClean="0"/>
              <a:t>Mintacím szerkesztése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ate Placeholder 3"/>
          <p:cNvSpPr>
            <a:spLocks noGrp="1"/>
          </p:cNvSpPr>
          <p:nvPr>
            <p:ph type="dt" sz="half" idx="10"/>
          </p:nvPr>
        </p:nvSpPr>
        <p:spPr/>
        <p:txBody>
          <a:bodyPr/>
          <a:lstStyle/>
          <a:p>
            <a:fld id="{25786DFE-8A46-4D0A-8BCF-4A5859CA6FD7}" type="datetimeFigureOut">
              <a:rPr lang="hu-HU" smtClean="0"/>
              <a:t>2017.04.14.</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A37279A7-49AD-4642-8383-7735E359809B}" type="slidenum">
              <a:rPr lang="hu-HU" smtClean="0"/>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hu-HU" smtClean="0"/>
              <a:t>Mintacím szerkesztése</a:t>
            </a:r>
            <a:endParaRPr kumimoji="0" lang="en-US"/>
          </a:p>
        </p:txBody>
      </p:sp>
      <p:sp>
        <p:nvSpPr>
          <p:cNvPr id="3" name="Content Placeholder 2"/>
          <p:cNvSpPr>
            <a:spLocks noGrp="1"/>
          </p:cNvSpPr>
          <p:nvPr>
            <p:ph idx="1"/>
          </p:nvPr>
        </p:nvSpPr>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ate Placeholder 3"/>
          <p:cNvSpPr>
            <a:spLocks noGrp="1"/>
          </p:cNvSpPr>
          <p:nvPr>
            <p:ph type="dt" sz="half" idx="10"/>
          </p:nvPr>
        </p:nvSpPr>
        <p:spPr/>
        <p:txBody>
          <a:bodyPr/>
          <a:lstStyle/>
          <a:p>
            <a:fld id="{25786DFE-8A46-4D0A-8BCF-4A5859CA6FD7}" type="datetimeFigureOut">
              <a:rPr lang="hu-HU" smtClean="0"/>
              <a:t>2017.04.14.</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A37279A7-49AD-4642-8383-7735E359809B}" type="slidenum">
              <a:rPr lang="hu-HU" smtClean="0"/>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hu-HU" smtClean="0"/>
              <a:t>Mintacím szerkesztése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u-HU" smtClean="0"/>
              <a:t>Mintaszöveg szerkesztése</a:t>
            </a:r>
          </a:p>
        </p:txBody>
      </p:sp>
      <p:sp>
        <p:nvSpPr>
          <p:cNvPr id="4" name="Date Placeholder 3"/>
          <p:cNvSpPr>
            <a:spLocks noGrp="1"/>
          </p:cNvSpPr>
          <p:nvPr>
            <p:ph type="dt" sz="half" idx="10"/>
          </p:nvPr>
        </p:nvSpPr>
        <p:spPr/>
        <p:txBody>
          <a:bodyPr/>
          <a:lstStyle/>
          <a:p>
            <a:fld id="{25786DFE-8A46-4D0A-8BCF-4A5859CA6FD7}" type="datetimeFigureOut">
              <a:rPr lang="hu-HU" smtClean="0"/>
              <a:t>2017.04.14.</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A37279A7-49AD-4642-8383-7735E359809B}" type="slidenum">
              <a:rPr lang="hu-HU" smtClean="0"/>
              <a:t>‹#›</a:t>
            </a:fld>
            <a:endParaRPr lang="hu-H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hu-HU" smtClean="0"/>
              <a:t>Mintacím szerkesztése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ate Placeholder 4"/>
          <p:cNvSpPr>
            <a:spLocks noGrp="1"/>
          </p:cNvSpPr>
          <p:nvPr>
            <p:ph type="dt" sz="half" idx="10"/>
          </p:nvPr>
        </p:nvSpPr>
        <p:spPr/>
        <p:txBody>
          <a:bodyPr/>
          <a:lstStyle/>
          <a:p>
            <a:fld id="{25786DFE-8A46-4D0A-8BCF-4A5859CA6FD7}" type="datetimeFigureOut">
              <a:rPr lang="hu-HU" smtClean="0"/>
              <a:t>2017.04.14.</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A37279A7-49AD-4642-8383-7735E359809B}" type="slidenum">
              <a:rPr lang="hu-HU" smtClean="0"/>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hu-HU" smtClean="0"/>
              <a:t>Mintacím szerkesztése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u-HU" smtClean="0"/>
              <a:t>Mintaszöveg szerkesztése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u-HU" smtClean="0"/>
              <a:t>Mintaszöveg szerkesztése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7" name="Date Placeholder 6"/>
          <p:cNvSpPr>
            <a:spLocks noGrp="1"/>
          </p:cNvSpPr>
          <p:nvPr>
            <p:ph type="dt" sz="half" idx="10"/>
          </p:nvPr>
        </p:nvSpPr>
        <p:spPr/>
        <p:txBody>
          <a:bodyPr/>
          <a:lstStyle/>
          <a:p>
            <a:fld id="{25786DFE-8A46-4D0A-8BCF-4A5859CA6FD7}" type="datetimeFigureOut">
              <a:rPr lang="hu-HU" smtClean="0"/>
              <a:t>2017.04.14.</a:t>
            </a:fld>
            <a:endParaRPr lang="hu-HU"/>
          </a:p>
        </p:txBody>
      </p:sp>
      <p:sp>
        <p:nvSpPr>
          <p:cNvPr id="8" name="Footer Placeholder 7"/>
          <p:cNvSpPr>
            <a:spLocks noGrp="1"/>
          </p:cNvSpPr>
          <p:nvPr>
            <p:ph type="ftr" sz="quarter" idx="11"/>
          </p:nvPr>
        </p:nvSpPr>
        <p:spPr/>
        <p:txBody>
          <a:bodyPr/>
          <a:lstStyle/>
          <a:p>
            <a:endParaRPr lang="hu-HU"/>
          </a:p>
        </p:txBody>
      </p:sp>
      <p:sp>
        <p:nvSpPr>
          <p:cNvPr id="9" name="Slide Number Placeholder 8"/>
          <p:cNvSpPr>
            <a:spLocks noGrp="1"/>
          </p:cNvSpPr>
          <p:nvPr>
            <p:ph type="sldNum" sz="quarter" idx="12"/>
          </p:nvPr>
        </p:nvSpPr>
        <p:spPr/>
        <p:txBody>
          <a:bodyPr/>
          <a:lstStyle/>
          <a:p>
            <a:fld id="{A37279A7-49AD-4642-8383-7735E359809B}" type="slidenum">
              <a:rPr lang="hu-HU" smtClean="0"/>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hu-HU" smtClean="0"/>
              <a:t>Mintacím szerkesztése</a:t>
            </a:r>
            <a:endParaRPr kumimoji="0" lang="en-US"/>
          </a:p>
        </p:txBody>
      </p:sp>
      <p:sp>
        <p:nvSpPr>
          <p:cNvPr id="3" name="Date Placeholder 2"/>
          <p:cNvSpPr>
            <a:spLocks noGrp="1"/>
          </p:cNvSpPr>
          <p:nvPr>
            <p:ph type="dt" sz="half" idx="10"/>
          </p:nvPr>
        </p:nvSpPr>
        <p:spPr/>
        <p:txBody>
          <a:bodyPr/>
          <a:lstStyle/>
          <a:p>
            <a:fld id="{25786DFE-8A46-4D0A-8BCF-4A5859CA6FD7}" type="datetimeFigureOut">
              <a:rPr lang="hu-HU" smtClean="0"/>
              <a:t>2017.04.14.</a:t>
            </a:fld>
            <a:endParaRPr lang="hu-HU"/>
          </a:p>
        </p:txBody>
      </p:sp>
      <p:sp>
        <p:nvSpPr>
          <p:cNvPr id="4" name="Footer Placeholder 3"/>
          <p:cNvSpPr>
            <a:spLocks noGrp="1"/>
          </p:cNvSpPr>
          <p:nvPr>
            <p:ph type="ftr" sz="quarter" idx="11"/>
          </p:nvPr>
        </p:nvSpPr>
        <p:spPr/>
        <p:txBody>
          <a:bodyPr/>
          <a:lstStyle/>
          <a:p>
            <a:endParaRPr lang="hu-HU"/>
          </a:p>
        </p:txBody>
      </p:sp>
      <p:sp>
        <p:nvSpPr>
          <p:cNvPr id="5" name="Slide Number Placeholder 4"/>
          <p:cNvSpPr>
            <a:spLocks noGrp="1"/>
          </p:cNvSpPr>
          <p:nvPr>
            <p:ph type="sldNum" sz="quarter" idx="12"/>
          </p:nvPr>
        </p:nvSpPr>
        <p:spPr/>
        <p:txBody>
          <a:bodyPr/>
          <a:lstStyle/>
          <a:p>
            <a:fld id="{A37279A7-49AD-4642-8383-7735E359809B}" type="slidenum">
              <a:rPr lang="hu-HU" smtClean="0"/>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786DFE-8A46-4D0A-8BCF-4A5859CA6FD7}" type="datetimeFigureOut">
              <a:rPr lang="hu-HU" smtClean="0"/>
              <a:t>2017.04.14.</a:t>
            </a:fld>
            <a:endParaRPr lang="hu-HU"/>
          </a:p>
        </p:txBody>
      </p:sp>
      <p:sp>
        <p:nvSpPr>
          <p:cNvPr id="3" name="Footer Placeholder 2"/>
          <p:cNvSpPr>
            <a:spLocks noGrp="1"/>
          </p:cNvSpPr>
          <p:nvPr>
            <p:ph type="ftr" sz="quarter" idx="11"/>
          </p:nvPr>
        </p:nvSpPr>
        <p:spPr/>
        <p:txBody>
          <a:bodyPr/>
          <a:lstStyle/>
          <a:p>
            <a:endParaRPr lang="hu-HU"/>
          </a:p>
        </p:txBody>
      </p:sp>
      <p:sp>
        <p:nvSpPr>
          <p:cNvPr id="4" name="Slide Number Placeholder 3"/>
          <p:cNvSpPr>
            <a:spLocks noGrp="1"/>
          </p:cNvSpPr>
          <p:nvPr>
            <p:ph type="sldNum" sz="quarter" idx="12"/>
          </p:nvPr>
        </p:nvSpPr>
        <p:spPr/>
        <p:txBody>
          <a:bodyPr/>
          <a:lstStyle/>
          <a:p>
            <a:fld id="{A37279A7-49AD-4642-8383-7735E359809B}" type="slidenum">
              <a:rPr lang="hu-HU" smtClean="0"/>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hu-HU" smtClean="0"/>
              <a:t>Mintacím szerkesztése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hu-HU" smtClean="0"/>
              <a:t>Mintaszöveg szerkesztése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ate Placeholder 4"/>
          <p:cNvSpPr>
            <a:spLocks noGrp="1"/>
          </p:cNvSpPr>
          <p:nvPr>
            <p:ph type="dt" sz="half" idx="10"/>
          </p:nvPr>
        </p:nvSpPr>
        <p:spPr/>
        <p:txBody>
          <a:bodyPr/>
          <a:lstStyle/>
          <a:p>
            <a:fld id="{25786DFE-8A46-4D0A-8BCF-4A5859CA6FD7}" type="datetimeFigureOut">
              <a:rPr lang="hu-HU" smtClean="0"/>
              <a:t>2017.04.14.</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A37279A7-49AD-4642-8383-7735E359809B}" type="slidenum">
              <a:rPr lang="hu-HU" smtClean="0"/>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hu-HU" smtClean="0"/>
              <a:t>Mintacím szerkesztése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hu-HU" smtClean="0"/>
              <a:t>Mintaszöveg szerkesztése</a:t>
            </a:r>
          </a:p>
        </p:txBody>
      </p:sp>
      <p:sp>
        <p:nvSpPr>
          <p:cNvPr id="5" name="Date Placeholder 4"/>
          <p:cNvSpPr>
            <a:spLocks noGrp="1"/>
          </p:cNvSpPr>
          <p:nvPr>
            <p:ph type="dt" sz="half" idx="10"/>
          </p:nvPr>
        </p:nvSpPr>
        <p:spPr/>
        <p:txBody>
          <a:bodyPr/>
          <a:lstStyle/>
          <a:p>
            <a:fld id="{25786DFE-8A46-4D0A-8BCF-4A5859CA6FD7}" type="datetimeFigureOut">
              <a:rPr lang="hu-HU" smtClean="0"/>
              <a:t>2017.04.14.</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a:xfrm>
            <a:off x="8077200" y="6356350"/>
            <a:ext cx="609600" cy="365125"/>
          </a:xfrm>
        </p:spPr>
        <p:txBody>
          <a:bodyPr/>
          <a:lstStyle/>
          <a:p>
            <a:fld id="{A37279A7-49AD-4642-8383-7735E359809B}" type="slidenum">
              <a:rPr lang="hu-HU" smtClean="0"/>
              <a:t>‹#›</a:t>
            </a:fld>
            <a:endParaRPr lang="hu-HU"/>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hu-HU" smtClean="0"/>
              <a:t>Kép beszúrásához kattintson az ikonra</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hu-HU" smtClean="0"/>
              <a:t>Mintacím szerkesztése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hu-HU" smtClean="0"/>
              <a:t>Mintaszöveg szerkesztése</a:t>
            </a:r>
          </a:p>
          <a:p>
            <a:pPr lvl="1" eaLnBrk="1" latinLnBrk="0" hangingPunct="1"/>
            <a:r>
              <a:rPr kumimoji="0" lang="hu-HU" smtClean="0"/>
              <a:t>Második szint</a:t>
            </a:r>
          </a:p>
          <a:p>
            <a:pPr lvl="2" eaLnBrk="1" latinLnBrk="0" hangingPunct="1"/>
            <a:r>
              <a:rPr kumimoji="0" lang="hu-HU" smtClean="0"/>
              <a:t>Harmadik szint</a:t>
            </a:r>
          </a:p>
          <a:p>
            <a:pPr lvl="3" eaLnBrk="1" latinLnBrk="0" hangingPunct="1"/>
            <a:r>
              <a:rPr kumimoji="0" lang="hu-HU" smtClean="0"/>
              <a:t>Negyedik szint</a:t>
            </a:r>
          </a:p>
          <a:p>
            <a:pPr lvl="4" eaLnBrk="1" latinLnBrk="0" hangingPunct="1"/>
            <a:r>
              <a:rPr kumimoji="0" lang="hu-HU" smtClean="0"/>
              <a:t>Ötödik szint</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5786DFE-8A46-4D0A-8BCF-4A5859CA6FD7}" type="datetimeFigureOut">
              <a:rPr lang="hu-HU" smtClean="0"/>
              <a:t>2017.04.14.</a:t>
            </a:fld>
            <a:endParaRPr lang="hu-H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hu-H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37279A7-49AD-4642-8383-7735E359809B}" type="slidenum">
              <a:rPr lang="hu-HU" smtClean="0"/>
              <a:t>‹#›</a:t>
            </a:fld>
            <a:endParaRPr lang="hu-HU"/>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facebook.com/katinkahosszu/photos/a.272891512784831.64172.252908511449798/1515284265212210/?type=3"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facebook.com/katinkahosszu/photos/a.272891512784831.64172.252908511449798/1528562453884391/?type=3"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lstStyle/>
          <a:p>
            <a:r>
              <a:rPr lang="hu-HU" smtClean="0"/>
              <a:t>2018.04.23.   reggeli áhítat</a:t>
            </a:r>
            <a:br>
              <a:rPr lang="hu-HU" smtClean="0"/>
            </a:br>
            <a:r>
              <a:rPr lang="hu-HU" smtClean="0"/>
              <a:t>Gerendás, Általános Iskola</a:t>
            </a:r>
            <a:endParaRPr lang="hu-HU" dirty="0"/>
          </a:p>
        </p:txBody>
      </p:sp>
      <p:sp>
        <p:nvSpPr>
          <p:cNvPr id="5" name="Alcím 4"/>
          <p:cNvSpPr>
            <a:spLocks noGrp="1"/>
          </p:cNvSpPr>
          <p:nvPr>
            <p:ph type="subTitle" idx="1"/>
          </p:nvPr>
        </p:nvSpPr>
        <p:spPr/>
        <p:txBody>
          <a:bodyPr/>
          <a:lstStyle/>
          <a:p>
            <a:endParaRPr lang="hu-HU"/>
          </a:p>
        </p:txBody>
      </p:sp>
    </p:spTree>
    <p:extLst>
      <p:ext uri="{BB962C8B-B14F-4D97-AF65-F5344CB8AC3E}">
        <p14:creationId xmlns:p14="http://schemas.microsoft.com/office/powerpoint/2010/main" val="4098971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lstStyle/>
          <a:p>
            <a:r>
              <a:rPr lang="hu-HU" dirty="0" smtClean="0"/>
              <a:t>…mert látják, </a:t>
            </a:r>
            <a:br>
              <a:rPr lang="hu-HU" dirty="0" smtClean="0"/>
            </a:br>
            <a:r>
              <a:rPr lang="hu-HU" dirty="0" smtClean="0"/>
              <a:t>amit mások nem.</a:t>
            </a:r>
            <a:endParaRPr lang="hu-HU" dirty="0"/>
          </a:p>
        </p:txBody>
      </p:sp>
      <p:sp>
        <p:nvSpPr>
          <p:cNvPr id="3" name="Alcím 2"/>
          <p:cNvSpPr>
            <a:spLocks noGrp="1"/>
          </p:cNvSpPr>
          <p:nvPr>
            <p:ph type="subTitle" idx="1"/>
          </p:nvPr>
        </p:nvSpPr>
        <p:spPr/>
        <p:txBody>
          <a:bodyPr/>
          <a:lstStyle/>
          <a:p>
            <a:endParaRPr lang="hu-HU"/>
          </a:p>
        </p:txBody>
      </p:sp>
    </p:spTree>
    <p:extLst>
      <p:ext uri="{BB962C8B-B14F-4D97-AF65-F5344CB8AC3E}">
        <p14:creationId xmlns:p14="http://schemas.microsoft.com/office/powerpoint/2010/main" val="25076187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539552" y="1484784"/>
            <a:ext cx="7851648" cy="1828800"/>
          </a:xfrm>
        </p:spPr>
        <p:txBody>
          <a:bodyPr/>
          <a:lstStyle/>
          <a:p>
            <a:r>
              <a:rPr lang="hu-HU" dirty="0" smtClean="0"/>
              <a:t>A megelégedés </a:t>
            </a:r>
            <a:br>
              <a:rPr lang="hu-HU" dirty="0" smtClean="0"/>
            </a:br>
            <a:r>
              <a:rPr lang="hu-HU" dirty="0" smtClean="0"/>
              <a:t>a siker ellensége.</a:t>
            </a:r>
            <a:endParaRPr lang="hu-HU" dirty="0"/>
          </a:p>
        </p:txBody>
      </p:sp>
      <p:sp>
        <p:nvSpPr>
          <p:cNvPr id="3" name="Alcím 2"/>
          <p:cNvSpPr>
            <a:spLocks noGrp="1"/>
          </p:cNvSpPr>
          <p:nvPr>
            <p:ph type="subTitle" idx="1"/>
          </p:nvPr>
        </p:nvSpPr>
        <p:spPr/>
        <p:txBody>
          <a:bodyPr/>
          <a:lstStyle/>
          <a:p>
            <a:endParaRPr lang="hu-HU"/>
          </a:p>
        </p:txBody>
      </p:sp>
    </p:spTree>
    <p:extLst>
      <p:ext uri="{BB962C8B-B14F-4D97-AF65-F5344CB8AC3E}">
        <p14:creationId xmlns:p14="http://schemas.microsoft.com/office/powerpoint/2010/main" val="7916209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cím 2"/>
          <p:cNvSpPr>
            <a:spLocks noGrp="1"/>
          </p:cNvSpPr>
          <p:nvPr>
            <p:ph type="subTitle" idx="1"/>
          </p:nvPr>
        </p:nvSpPr>
        <p:spPr>
          <a:xfrm>
            <a:off x="755576" y="1196752"/>
            <a:ext cx="7632520" cy="4896544"/>
          </a:xfrm>
        </p:spPr>
        <p:txBody>
          <a:bodyPr>
            <a:normAutofit/>
          </a:bodyPr>
          <a:lstStyle/>
          <a:p>
            <a:r>
              <a:rPr lang="hu-HU" sz="4000" dirty="0" smtClean="0"/>
              <a:t>„Gazdag vagyok, </a:t>
            </a:r>
          </a:p>
          <a:p>
            <a:r>
              <a:rPr lang="hu-HU" sz="4000" dirty="0" smtClean="0"/>
              <a:t>meggazdagodtam </a:t>
            </a:r>
          </a:p>
          <a:p>
            <a:r>
              <a:rPr lang="hu-HU" sz="4000" dirty="0" smtClean="0"/>
              <a:t>és nincs szükségem semmire.”</a:t>
            </a:r>
          </a:p>
          <a:p>
            <a:endParaRPr lang="hu-HU" dirty="0"/>
          </a:p>
          <a:p>
            <a:r>
              <a:rPr lang="hu-HU" dirty="0" smtClean="0"/>
              <a:t>„</a:t>
            </a:r>
            <a:r>
              <a:rPr lang="hu-HU" sz="4800" b="1" dirty="0" smtClean="0"/>
              <a:t>KIKÖPLEK A SZÁMBÓL”</a:t>
            </a:r>
          </a:p>
          <a:p>
            <a:r>
              <a:rPr lang="hu-HU" dirty="0" smtClean="0"/>
              <a:t>Jel 3,16-17</a:t>
            </a:r>
            <a:endParaRPr lang="hu-HU" dirty="0"/>
          </a:p>
        </p:txBody>
      </p:sp>
    </p:spTree>
    <p:extLst>
      <p:ext uri="{BB962C8B-B14F-4D97-AF65-F5344CB8AC3E}">
        <p14:creationId xmlns:p14="http://schemas.microsoft.com/office/powerpoint/2010/main" val="365488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ím 1"/>
          <p:cNvSpPr>
            <a:spLocks noGrp="1"/>
          </p:cNvSpPr>
          <p:nvPr>
            <p:ph type="ctrTitle"/>
          </p:nvPr>
        </p:nvSpPr>
        <p:spPr>
          <a:xfrm>
            <a:off x="467544" y="1371600"/>
            <a:ext cx="7917504" cy="2849488"/>
          </a:xfrm>
        </p:spPr>
        <p:txBody>
          <a:bodyPr>
            <a:normAutofit/>
          </a:bodyPr>
          <a:lstStyle/>
          <a:p>
            <a:pPr algn="ctr"/>
            <a:r>
              <a:rPr lang="hu-HU" sz="6000" dirty="0" smtClean="0"/>
              <a:t>AKIK ISTENNEL JÁRNAK, MINDIG CÉLBA ÉRNEK!</a:t>
            </a:r>
            <a:endParaRPr lang="hu-HU" sz="6000" dirty="0"/>
          </a:p>
        </p:txBody>
      </p:sp>
    </p:spTree>
    <p:extLst>
      <p:ext uri="{BB962C8B-B14F-4D97-AF65-F5344CB8AC3E}">
        <p14:creationId xmlns:p14="http://schemas.microsoft.com/office/powerpoint/2010/main" val="18377343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ím 1"/>
          <p:cNvSpPr>
            <a:spLocks noGrp="1"/>
          </p:cNvSpPr>
          <p:nvPr>
            <p:ph type="ctrTitle"/>
          </p:nvPr>
        </p:nvSpPr>
        <p:spPr>
          <a:xfrm>
            <a:off x="467544" y="1371600"/>
            <a:ext cx="7917504" cy="2849488"/>
          </a:xfrm>
        </p:spPr>
        <p:txBody>
          <a:bodyPr>
            <a:normAutofit/>
          </a:bodyPr>
          <a:lstStyle/>
          <a:p>
            <a:pPr algn="ctr"/>
            <a:endParaRPr lang="hu-HU" sz="6000" dirty="0"/>
          </a:p>
        </p:txBody>
      </p:sp>
      <p:pic>
        <p:nvPicPr>
          <p:cNvPr id="1026" name="Picture 2" descr="C:\Users\Felhasználó\Desktop\Camera\20170413_140646.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000" y="693000"/>
            <a:ext cx="9120000" cy="54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41848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467544" y="980728"/>
            <a:ext cx="7917504" cy="1656184"/>
          </a:xfrm>
        </p:spPr>
        <p:txBody>
          <a:bodyPr>
            <a:normAutofit fontScale="90000"/>
          </a:bodyPr>
          <a:lstStyle/>
          <a:p>
            <a:r>
              <a:rPr lang="hu-HU" dirty="0" smtClean="0"/>
              <a:t>Imádkozzunk!</a:t>
            </a:r>
            <a:br>
              <a:rPr lang="hu-HU" dirty="0" smtClean="0"/>
            </a:br>
            <a:endParaRPr lang="hu-HU" dirty="0"/>
          </a:p>
        </p:txBody>
      </p:sp>
      <p:sp>
        <p:nvSpPr>
          <p:cNvPr id="3" name="Alcím 2"/>
          <p:cNvSpPr>
            <a:spLocks noGrp="1"/>
          </p:cNvSpPr>
          <p:nvPr>
            <p:ph type="subTitle" idx="1"/>
          </p:nvPr>
        </p:nvSpPr>
        <p:spPr>
          <a:xfrm>
            <a:off x="683568" y="1988840"/>
            <a:ext cx="7782688" cy="4680520"/>
          </a:xfrm>
        </p:spPr>
        <p:txBody>
          <a:bodyPr>
            <a:normAutofit/>
          </a:bodyPr>
          <a:lstStyle/>
          <a:p>
            <a:r>
              <a:rPr lang="hu-HU" sz="3600" dirty="0" smtClean="0"/>
              <a:t>Mennyei Atyám! Kijelentem, hogy a Sátán az ellenségem és nem a barátom! Köszönöm, hogy TE velem vagy és segítesz engem., fel akarsz emelni és áldani akarsz az élet minden területén. Köszönöm bátorító szavaidat, lelkesítő és szabaddá tevő Igéidet. Köszönöm, hogy ennyire törődsz velem. Ámen</a:t>
            </a:r>
            <a:endParaRPr lang="hu-HU" sz="3600" dirty="0"/>
          </a:p>
        </p:txBody>
      </p:sp>
    </p:spTree>
    <p:extLst>
      <p:ext uri="{BB962C8B-B14F-4D97-AF65-F5344CB8AC3E}">
        <p14:creationId xmlns:p14="http://schemas.microsoft.com/office/powerpoint/2010/main" val="36942055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lstStyle/>
          <a:p>
            <a:pPr algn="l"/>
            <a:r>
              <a:rPr lang="hu-HU" dirty="0" smtClean="0"/>
              <a:t>SODRÓDSZ, vagy CÉLTUDATOS VAGY?</a:t>
            </a:r>
            <a:endParaRPr lang="hu-HU" dirty="0"/>
          </a:p>
        </p:txBody>
      </p:sp>
      <p:sp>
        <p:nvSpPr>
          <p:cNvPr id="3" name="Alcím 2"/>
          <p:cNvSpPr>
            <a:spLocks noGrp="1"/>
          </p:cNvSpPr>
          <p:nvPr>
            <p:ph type="subTitle" idx="1"/>
          </p:nvPr>
        </p:nvSpPr>
        <p:spPr/>
        <p:txBody>
          <a:bodyPr/>
          <a:lstStyle/>
          <a:p>
            <a:endParaRPr lang="hu-HU" dirty="0"/>
          </a:p>
        </p:txBody>
      </p:sp>
    </p:spTree>
    <p:extLst>
      <p:ext uri="{BB962C8B-B14F-4D97-AF65-F5344CB8AC3E}">
        <p14:creationId xmlns:p14="http://schemas.microsoft.com/office/powerpoint/2010/main" val="34313231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pic>
        <p:nvPicPr>
          <p:cNvPr id="1026" name="Picture 2" descr="C:\Users\Felhasználó\Desktop\index-1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67361" y="1458000"/>
            <a:ext cx="7209278" cy="540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6035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lstStyle/>
          <a:p>
            <a:endParaRPr lang="hu-HU" dirty="0"/>
          </a:p>
        </p:txBody>
      </p:sp>
      <p:sp>
        <p:nvSpPr>
          <p:cNvPr id="3" name="Alcím 2"/>
          <p:cNvSpPr>
            <a:spLocks noGrp="1"/>
          </p:cNvSpPr>
          <p:nvPr>
            <p:ph type="subTitle" idx="1"/>
          </p:nvPr>
        </p:nvSpPr>
        <p:spPr>
          <a:xfrm>
            <a:off x="467544" y="2564904"/>
            <a:ext cx="7920552" cy="2416232"/>
          </a:xfrm>
        </p:spPr>
        <p:txBody>
          <a:bodyPr>
            <a:normAutofit/>
          </a:bodyPr>
          <a:lstStyle/>
          <a:p>
            <a:pPr algn="l"/>
            <a:r>
              <a:rPr lang="hu-HU" sz="3200" b="1" dirty="0" smtClean="0">
                <a:solidFill>
                  <a:srgbClr val="002060"/>
                </a:solidFill>
              </a:rPr>
              <a:t>„…akiket elhatározása szerint elhívott.” </a:t>
            </a:r>
          </a:p>
          <a:p>
            <a:pPr algn="l"/>
            <a:endParaRPr lang="hu-HU" sz="3200" b="1" dirty="0">
              <a:solidFill>
                <a:srgbClr val="002060"/>
              </a:solidFill>
            </a:endParaRPr>
          </a:p>
          <a:p>
            <a:pPr algn="l"/>
            <a:endParaRPr lang="hu-HU" sz="3200" b="1" dirty="0" smtClean="0">
              <a:solidFill>
                <a:srgbClr val="002060"/>
              </a:solidFill>
            </a:endParaRPr>
          </a:p>
          <a:p>
            <a:r>
              <a:rPr lang="hu-HU" dirty="0" err="1" smtClean="0">
                <a:solidFill>
                  <a:srgbClr val="002060"/>
                </a:solidFill>
              </a:rPr>
              <a:t>Rm</a:t>
            </a:r>
            <a:r>
              <a:rPr lang="hu-HU" dirty="0" smtClean="0">
                <a:solidFill>
                  <a:srgbClr val="002060"/>
                </a:solidFill>
              </a:rPr>
              <a:t> 8,28</a:t>
            </a:r>
            <a:endParaRPr lang="hu-HU" dirty="0">
              <a:solidFill>
                <a:srgbClr val="002060"/>
              </a:solidFill>
            </a:endParaRPr>
          </a:p>
        </p:txBody>
      </p:sp>
    </p:spTree>
    <p:extLst>
      <p:ext uri="{BB962C8B-B14F-4D97-AF65-F5344CB8AC3E}">
        <p14:creationId xmlns:p14="http://schemas.microsoft.com/office/powerpoint/2010/main" val="41004633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lstStyle/>
          <a:p>
            <a:r>
              <a:rPr lang="hu-HU" dirty="0" smtClean="0"/>
              <a:t>A céltudatos emberek nem ülnek a babérjaikon…</a:t>
            </a:r>
            <a:endParaRPr lang="hu-HU" dirty="0"/>
          </a:p>
        </p:txBody>
      </p:sp>
      <p:sp>
        <p:nvSpPr>
          <p:cNvPr id="3" name="Alcím 2"/>
          <p:cNvSpPr>
            <a:spLocks noGrp="1"/>
          </p:cNvSpPr>
          <p:nvPr>
            <p:ph type="subTitle" idx="1"/>
          </p:nvPr>
        </p:nvSpPr>
        <p:spPr/>
        <p:txBody>
          <a:bodyPr/>
          <a:lstStyle/>
          <a:p>
            <a:endParaRPr lang="hu-HU"/>
          </a:p>
        </p:txBody>
      </p:sp>
    </p:spTree>
    <p:extLst>
      <p:ext uri="{BB962C8B-B14F-4D97-AF65-F5344CB8AC3E}">
        <p14:creationId xmlns:p14="http://schemas.microsoft.com/office/powerpoint/2010/main" val="12823953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normAutofit/>
          </a:bodyPr>
          <a:lstStyle/>
          <a:p>
            <a:pPr algn="ctr"/>
            <a:r>
              <a:rPr lang="hu-HU" sz="2800" dirty="0">
                <a:effectLst/>
              </a:rPr>
              <a:t>A kemény munka mindig </a:t>
            </a:r>
            <a:r>
              <a:rPr lang="hu-HU" sz="2800" dirty="0" smtClean="0">
                <a:effectLst/>
              </a:rPr>
              <a:t>kifizetődik!</a:t>
            </a:r>
            <a:r>
              <a:rPr lang="hu-HU" sz="2800" dirty="0">
                <a:effectLst/>
              </a:rPr>
              <a:t/>
            </a:r>
            <a:br>
              <a:rPr lang="hu-HU" sz="2800" dirty="0">
                <a:effectLst/>
              </a:rPr>
            </a:br>
            <a:r>
              <a:rPr lang="hu-HU" sz="2800" dirty="0">
                <a:effectLst/>
              </a:rPr>
              <a:t>Tegyél az álmaidért, </a:t>
            </a:r>
            <a:r>
              <a:rPr lang="hu-HU" sz="2800" dirty="0" smtClean="0">
                <a:effectLst/>
              </a:rPr>
              <a:t/>
            </a:r>
            <a:br>
              <a:rPr lang="hu-HU" sz="2800" dirty="0" smtClean="0">
                <a:effectLst/>
              </a:rPr>
            </a:br>
            <a:r>
              <a:rPr lang="hu-HU" sz="2800" dirty="0" smtClean="0">
                <a:effectLst/>
              </a:rPr>
              <a:t>mert </a:t>
            </a:r>
            <a:r>
              <a:rPr lang="hu-HU" sz="2800" dirty="0">
                <a:effectLst/>
              </a:rPr>
              <a:t>senki más nem tudja helyetted megtenni! </a:t>
            </a:r>
            <a:br>
              <a:rPr lang="hu-HU" sz="2800" dirty="0">
                <a:effectLst/>
              </a:rPr>
            </a:br>
            <a:endParaRPr lang="hu-HU" sz="2800" dirty="0"/>
          </a:p>
        </p:txBody>
      </p:sp>
      <p:sp>
        <p:nvSpPr>
          <p:cNvPr id="3" name="Alcím 2"/>
          <p:cNvSpPr>
            <a:spLocks noGrp="1"/>
          </p:cNvSpPr>
          <p:nvPr>
            <p:ph type="subTitle" idx="1"/>
          </p:nvPr>
        </p:nvSpPr>
        <p:spPr/>
        <p:txBody>
          <a:bodyPr/>
          <a:lstStyle/>
          <a:p>
            <a:r>
              <a:rPr lang="hu-HU" dirty="0" smtClean="0"/>
              <a:t> </a:t>
            </a:r>
            <a:endParaRPr lang="hu-HU" dirty="0"/>
          </a:p>
          <a:p>
            <a:endParaRPr lang="hu-HU" dirty="0"/>
          </a:p>
        </p:txBody>
      </p:sp>
      <p:pic>
        <p:nvPicPr>
          <p:cNvPr id="4" name="Kép 3" descr="Katinka Hosszu fényképe.">
            <a:hlinkClick r:id="rId2"/>
          </p:cNvPr>
          <p:cNvPicPr/>
          <p:nvPr/>
        </p:nvPicPr>
        <p:blipFill rotWithShape="1">
          <a:blip r:embed="rId3">
            <a:extLst>
              <a:ext uri="{28A0092B-C50C-407E-A947-70E740481C1C}">
                <a14:useLocalDpi xmlns:a14="http://schemas.microsoft.com/office/drawing/2010/main" val="0"/>
              </a:ext>
            </a:extLst>
          </a:blip>
          <a:srcRect l="7005" t="6578" r="5175" b="6701"/>
          <a:stretch/>
        </p:blipFill>
        <p:spPr bwMode="auto">
          <a:xfrm>
            <a:off x="2576945" y="3510000"/>
            <a:ext cx="3990109" cy="3348000"/>
          </a:xfrm>
          <a:prstGeom prst="rect">
            <a:avLst/>
          </a:prstGeom>
          <a:noFill/>
          <a:ln>
            <a:noFill/>
          </a:ln>
        </p:spPr>
      </p:pic>
    </p:spTree>
    <p:extLst>
      <p:ext uri="{BB962C8B-B14F-4D97-AF65-F5344CB8AC3E}">
        <p14:creationId xmlns:p14="http://schemas.microsoft.com/office/powerpoint/2010/main" val="5490963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4211960" y="0"/>
            <a:ext cx="4248472" cy="6849000"/>
          </a:xfrm>
        </p:spPr>
        <p:txBody>
          <a:bodyPr>
            <a:normAutofit/>
          </a:bodyPr>
          <a:lstStyle/>
          <a:p>
            <a:r>
              <a:rPr lang="hu-HU" sz="4400" dirty="0">
                <a:effectLst/>
              </a:rPr>
              <a:t>A kemény </a:t>
            </a:r>
            <a:r>
              <a:rPr lang="hu-HU" sz="4400" dirty="0" smtClean="0">
                <a:effectLst/>
              </a:rPr>
              <a:t/>
            </a:r>
            <a:br>
              <a:rPr lang="hu-HU" sz="4400" dirty="0" smtClean="0">
                <a:effectLst/>
              </a:rPr>
            </a:br>
            <a:r>
              <a:rPr lang="hu-HU" sz="4400" dirty="0" smtClean="0">
                <a:effectLst/>
              </a:rPr>
              <a:t>munka </a:t>
            </a:r>
            <a:r>
              <a:rPr lang="hu-HU" sz="4400" dirty="0">
                <a:effectLst/>
              </a:rPr>
              <a:t>mindig </a:t>
            </a:r>
            <a:r>
              <a:rPr lang="hu-HU" sz="4400" dirty="0" smtClean="0">
                <a:effectLst/>
              </a:rPr>
              <a:t>kifizetődik!</a:t>
            </a:r>
            <a:r>
              <a:rPr lang="hu-HU" sz="4400" dirty="0">
                <a:effectLst/>
              </a:rPr>
              <a:t/>
            </a:r>
            <a:br>
              <a:rPr lang="hu-HU" sz="4400" dirty="0">
                <a:effectLst/>
              </a:rPr>
            </a:br>
            <a:r>
              <a:rPr lang="hu-HU" sz="4400" dirty="0">
                <a:effectLst/>
              </a:rPr>
              <a:t>Tegyél az álmaidért, </a:t>
            </a:r>
            <a:r>
              <a:rPr lang="hu-HU" sz="4400" dirty="0" smtClean="0">
                <a:effectLst/>
              </a:rPr>
              <a:t/>
            </a:r>
            <a:br>
              <a:rPr lang="hu-HU" sz="4400" dirty="0" smtClean="0">
                <a:effectLst/>
              </a:rPr>
            </a:br>
            <a:r>
              <a:rPr lang="hu-HU" sz="4400" dirty="0" smtClean="0">
                <a:effectLst/>
              </a:rPr>
              <a:t>mert </a:t>
            </a:r>
            <a:r>
              <a:rPr lang="hu-HU" sz="4400" dirty="0">
                <a:effectLst/>
              </a:rPr>
              <a:t>senki más nem tudja helyetted megtenni! </a:t>
            </a:r>
            <a:r>
              <a:rPr lang="hu-HU" sz="2800" dirty="0">
                <a:effectLst/>
              </a:rPr>
              <a:t/>
            </a:r>
            <a:br>
              <a:rPr lang="hu-HU" sz="2800" dirty="0">
                <a:effectLst/>
              </a:rPr>
            </a:br>
            <a:endParaRPr lang="hu-HU" sz="2800" dirty="0"/>
          </a:p>
        </p:txBody>
      </p:sp>
      <p:sp>
        <p:nvSpPr>
          <p:cNvPr id="3" name="Alcím 2"/>
          <p:cNvSpPr>
            <a:spLocks noGrp="1"/>
          </p:cNvSpPr>
          <p:nvPr>
            <p:ph type="subTitle" idx="1"/>
          </p:nvPr>
        </p:nvSpPr>
        <p:spPr/>
        <p:txBody>
          <a:bodyPr/>
          <a:lstStyle/>
          <a:p>
            <a:r>
              <a:rPr lang="hu-HU" dirty="0" smtClean="0"/>
              <a:t> </a:t>
            </a:r>
            <a:endParaRPr lang="hu-HU" dirty="0"/>
          </a:p>
          <a:p>
            <a:endParaRPr lang="hu-HU" dirty="0"/>
          </a:p>
        </p:txBody>
      </p:sp>
      <p:pic>
        <p:nvPicPr>
          <p:cNvPr id="5" name="Kép 4" descr="Katinka Hosszu fényképe.">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0" y="9000"/>
            <a:ext cx="4533900" cy="6840000"/>
          </a:xfrm>
          <a:prstGeom prst="rect">
            <a:avLst/>
          </a:prstGeom>
          <a:noFill/>
          <a:ln>
            <a:noFill/>
          </a:ln>
        </p:spPr>
      </p:pic>
    </p:spTree>
    <p:extLst>
      <p:ext uri="{BB962C8B-B14F-4D97-AF65-F5344CB8AC3E}">
        <p14:creationId xmlns:p14="http://schemas.microsoft.com/office/powerpoint/2010/main" val="2170321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323528" y="1371600"/>
            <a:ext cx="8061520" cy="3929608"/>
          </a:xfrm>
        </p:spPr>
        <p:txBody>
          <a:bodyPr>
            <a:normAutofit/>
          </a:bodyPr>
          <a:lstStyle/>
          <a:p>
            <a:r>
              <a:rPr lang="hu-HU" b="0" i="1" dirty="0" smtClean="0">
                <a:effectLst/>
              </a:rPr>
              <a:t>„Reménység ellenére is </a:t>
            </a:r>
            <a:br>
              <a:rPr lang="hu-HU" b="0" i="1" dirty="0" smtClean="0">
                <a:effectLst/>
              </a:rPr>
            </a:br>
            <a:r>
              <a:rPr lang="hu-HU" b="0" i="1" dirty="0" smtClean="0">
                <a:effectLst/>
              </a:rPr>
              <a:t>reménykedve hitte, </a:t>
            </a:r>
            <a:br>
              <a:rPr lang="hu-HU" b="0" i="1" dirty="0" smtClean="0">
                <a:effectLst/>
              </a:rPr>
            </a:br>
            <a:r>
              <a:rPr lang="hu-HU" b="0" i="1" dirty="0" smtClean="0">
                <a:effectLst/>
              </a:rPr>
              <a:t>hogy sok nép atyjává lesz, ahogyan megmondatott…”</a:t>
            </a:r>
            <a:endParaRPr lang="hu-HU" b="0" i="1" dirty="0">
              <a:effectLst/>
            </a:endParaRPr>
          </a:p>
        </p:txBody>
      </p:sp>
      <p:sp>
        <p:nvSpPr>
          <p:cNvPr id="3" name="Alcím 2"/>
          <p:cNvSpPr>
            <a:spLocks noGrp="1"/>
          </p:cNvSpPr>
          <p:nvPr>
            <p:ph type="subTitle" idx="1"/>
          </p:nvPr>
        </p:nvSpPr>
        <p:spPr>
          <a:xfrm>
            <a:off x="755576" y="5229200"/>
            <a:ext cx="7632848" cy="1512168"/>
          </a:xfrm>
        </p:spPr>
        <p:txBody>
          <a:bodyPr/>
          <a:lstStyle/>
          <a:p>
            <a:r>
              <a:rPr lang="hu-HU" dirty="0" err="1" smtClean="0"/>
              <a:t>Rm</a:t>
            </a:r>
            <a:r>
              <a:rPr lang="hu-HU" dirty="0" smtClean="0"/>
              <a:t> 4,18a</a:t>
            </a:r>
            <a:endParaRPr lang="hu-HU" dirty="0"/>
          </a:p>
        </p:txBody>
      </p:sp>
    </p:spTree>
    <p:extLst>
      <p:ext uri="{BB962C8B-B14F-4D97-AF65-F5344CB8AC3E}">
        <p14:creationId xmlns:p14="http://schemas.microsoft.com/office/powerpoint/2010/main" val="21971606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lstStyle/>
          <a:p>
            <a:r>
              <a:rPr lang="hu-HU" dirty="0" smtClean="0"/>
              <a:t>A céltudatos emberek egyedül is elindulnak,…</a:t>
            </a:r>
            <a:endParaRPr lang="hu-HU" dirty="0"/>
          </a:p>
        </p:txBody>
      </p:sp>
      <p:sp>
        <p:nvSpPr>
          <p:cNvPr id="3" name="Alcím 2"/>
          <p:cNvSpPr>
            <a:spLocks noGrp="1"/>
          </p:cNvSpPr>
          <p:nvPr>
            <p:ph type="subTitle" idx="1"/>
          </p:nvPr>
        </p:nvSpPr>
        <p:spPr/>
        <p:txBody>
          <a:bodyPr/>
          <a:lstStyle/>
          <a:p>
            <a:endParaRPr lang="hu-HU"/>
          </a:p>
        </p:txBody>
      </p:sp>
    </p:spTree>
    <p:extLst>
      <p:ext uri="{BB962C8B-B14F-4D97-AF65-F5344CB8AC3E}">
        <p14:creationId xmlns:p14="http://schemas.microsoft.com/office/powerpoint/2010/main" val="237684695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Áramlás">
  <a:themeElements>
    <a:clrScheme name="Áramlás">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Áramlás">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Áramlás">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55</TotalTime>
  <Words>137</Words>
  <Application>Microsoft Office PowerPoint</Application>
  <PresentationFormat>Diavetítés a képernyőre (4:3 oldalarány)</PresentationFormat>
  <Paragraphs>26</Paragraphs>
  <Slides>15</Slides>
  <Notes>1</Notes>
  <HiddenSlides>2</HiddenSlides>
  <MMClips>0</MMClips>
  <ScaleCrop>false</ScaleCrop>
  <HeadingPairs>
    <vt:vector size="4" baseType="variant">
      <vt:variant>
        <vt:lpstr>Téma</vt:lpstr>
      </vt:variant>
      <vt:variant>
        <vt:i4>1</vt:i4>
      </vt:variant>
      <vt:variant>
        <vt:lpstr>Diacímek</vt:lpstr>
      </vt:variant>
      <vt:variant>
        <vt:i4>15</vt:i4>
      </vt:variant>
    </vt:vector>
  </HeadingPairs>
  <TitlesOfParts>
    <vt:vector size="16" baseType="lpstr">
      <vt:lpstr>Áramlás</vt:lpstr>
      <vt:lpstr>2018.04.23.   reggeli áhítat Gerendás, Általános Iskola</vt:lpstr>
      <vt:lpstr>SODRÓDSZ, vagy CÉLTUDATOS VAGY?</vt:lpstr>
      <vt:lpstr>PowerPoint bemutató</vt:lpstr>
      <vt:lpstr>PowerPoint bemutató</vt:lpstr>
      <vt:lpstr>A céltudatos emberek nem ülnek a babérjaikon…</vt:lpstr>
      <vt:lpstr>A kemény munka mindig kifizetődik! Tegyél az álmaidért,  mert senki más nem tudja helyetted megtenni!  </vt:lpstr>
      <vt:lpstr>A kemény  munka mindig kifizetődik! Tegyél az álmaidért,  mert senki más nem tudja helyetted megtenni!  </vt:lpstr>
      <vt:lpstr>„Reménység ellenére is  reménykedve hitte,  hogy sok nép atyjává lesz, ahogyan megmondatott…”</vt:lpstr>
      <vt:lpstr>A céltudatos emberek egyedül is elindulnak,…</vt:lpstr>
      <vt:lpstr>…mert látják,  amit mások nem.</vt:lpstr>
      <vt:lpstr>A megelégedés  a siker ellensége.</vt:lpstr>
      <vt:lpstr>PowerPoint bemutató</vt:lpstr>
      <vt:lpstr>AKIK ISTENNEL JÁRNAK, MINDIG CÉLBA ÉRNEK!</vt:lpstr>
      <vt:lpstr>PowerPoint bemutató</vt:lpstr>
      <vt:lpstr>Imádkozzunk!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Felhasználó</dc:creator>
  <cp:lastModifiedBy>Felhasználó</cp:lastModifiedBy>
  <cp:revision>10</cp:revision>
  <dcterms:created xsi:type="dcterms:W3CDTF">2017-04-09T07:03:10Z</dcterms:created>
  <dcterms:modified xsi:type="dcterms:W3CDTF">2017-04-14T13:46:13Z</dcterms:modified>
</cp:coreProperties>
</file>