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58" r:id="rId7"/>
    <p:sldId id="261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5C2A"/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210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67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3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24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44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49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36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173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55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78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07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4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" y="3886200"/>
            <a:ext cx="9143999" cy="2971800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solidFill>
                  <a:srgbClr val="005C2A"/>
                </a:solidFill>
              </a:rPr>
              <a:t>2018.04.16.</a:t>
            </a:r>
          </a:p>
          <a:p>
            <a:r>
              <a:rPr lang="hu-HU" sz="4800" b="1" dirty="0">
                <a:solidFill>
                  <a:srgbClr val="005C2A"/>
                </a:solidFill>
              </a:rPr>
              <a:t>r</a:t>
            </a:r>
            <a:r>
              <a:rPr lang="hu-HU" sz="4800" b="1" dirty="0" smtClean="0">
                <a:solidFill>
                  <a:srgbClr val="005C2A"/>
                </a:solidFill>
              </a:rPr>
              <a:t>eggeli áhítat</a:t>
            </a:r>
          </a:p>
          <a:p>
            <a:r>
              <a:rPr lang="hu-HU" sz="4800" b="1" dirty="0" smtClean="0">
                <a:solidFill>
                  <a:srgbClr val="005C2A"/>
                </a:solidFill>
              </a:rPr>
              <a:t>Gerendás, Általános Iskola</a:t>
            </a:r>
          </a:p>
          <a:p>
            <a:endParaRPr lang="hu-HU" sz="4800" b="1" dirty="0">
              <a:solidFill>
                <a:srgbClr val="005C2A"/>
              </a:solidFill>
            </a:endParaRPr>
          </a:p>
        </p:txBody>
      </p:sp>
      <p:pic>
        <p:nvPicPr>
          <p:cNvPr id="1026" name="Picture 2" descr="C:\Users\Felhasználó\Pictures\hittanosok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38326"/>
            <a:ext cx="9180000" cy="20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4800" b="1" dirty="0" smtClean="0">
                <a:solidFill>
                  <a:srgbClr val="005C2A"/>
                </a:solidFill>
              </a:rPr>
              <a:t>A kísértés </a:t>
            </a:r>
          </a:p>
          <a:p>
            <a:r>
              <a:rPr lang="hu-HU" sz="4800" b="1" dirty="0" smtClean="0">
                <a:solidFill>
                  <a:srgbClr val="005C2A"/>
                </a:solidFill>
              </a:rPr>
              <a:t>próbára teszi </a:t>
            </a:r>
          </a:p>
          <a:p>
            <a:r>
              <a:rPr lang="hu-HU" sz="4800" b="1" dirty="0" smtClean="0">
                <a:solidFill>
                  <a:srgbClr val="005C2A"/>
                </a:solidFill>
              </a:rPr>
              <a:t>a gyenge pontjainkat.</a:t>
            </a:r>
            <a:endParaRPr lang="hu-HU" sz="4800" b="1" dirty="0">
              <a:solidFill>
                <a:srgbClr val="005C2A"/>
              </a:solidFill>
            </a:endParaRPr>
          </a:p>
        </p:txBody>
      </p:sp>
      <p:pic>
        <p:nvPicPr>
          <p:cNvPr id="1026" name="Picture 2" descr="C:\Users\Felhasználó\Pictures\hittanosok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38325"/>
            <a:ext cx="9206371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C:\Users\Felhasználó\Pictures\16508856_1208803022544756_6790513290611958788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35000"/>
            <a:ext cx="8784000" cy="6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Felhasználó\Desktop\Camera\20170413_133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000"/>
            <a:ext cx="9179999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98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39752" y="2708920"/>
            <a:ext cx="6347048" cy="3417243"/>
          </a:xfrm>
        </p:spPr>
        <p:txBody>
          <a:bodyPr/>
          <a:lstStyle/>
          <a:p>
            <a:r>
              <a:rPr lang="hu-HU" dirty="0" smtClean="0"/>
              <a:t>Nem velencei tükör ….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250706"/>
          </a:xfrm>
          <a:ln w="139700" cmpd="tri">
            <a:solidFill>
              <a:srgbClr val="FFC000"/>
            </a:solidFill>
          </a:ln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34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lhasználó\Pictures\16830971_390954894617328_5598597059421092994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79" y="9000"/>
            <a:ext cx="483784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250706"/>
          </a:xfrm>
          <a:ln w="139700" cmpd="tri">
            <a:solidFill>
              <a:srgbClr val="FFC000"/>
            </a:solidFill>
          </a:ln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692696"/>
            <a:ext cx="7848872" cy="5433467"/>
          </a:xfrm>
        </p:spPr>
        <p:txBody>
          <a:bodyPr/>
          <a:lstStyle/>
          <a:p>
            <a:r>
              <a:rPr lang="hu-HU" dirty="0" smtClean="0"/>
              <a:t>Milyen csábító élethelyzetek kerültek az utadba, amiken sokat gondolkodsz?</a:t>
            </a:r>
          </a:p>
          <a:p>
            <a:r>
              <a:rPr lang="hu-HU" dirty="0" smtClean="0"/>
              <a:t>Ne feledd: Jézus példája, </a:t>
            </a:r>
          </a:p>
          <a:p>
            <a:pPr marL="0" indent="0">
              <a:buNone/>
            </a:pPr>
            <a:r>
              <a:rPr lang="hu-HU"/>
              <a:t> </a:t>
            </a:r>
            <a:r>
              <a:rPr lang="hu-HU" smtClean="0"/>
              <a:t>   mit </a:t>
            </a:r>
            <a:r>
              <a:rPr lang="hu-HU" dirty="0" smtClean="0"/>
              <a:t>is kell tennünk </a:t>
            </a:r>
            <a:r>
              <a:rPr lang="hu-HU" smtClean="0"/>
              <a:t>ilyenkor!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EGYEDÜL ISTENRE NÉZNI, </a:t>
            </a:r>
          </a:p>
          <a:p>
            <a:pPr marL="0" indent="0" algn="ctr">
              <a:buNone/>
            </a:pPr>
            <a:r>
              <a:rPr lang="hu-HU" dirty="0" smtClean="0"/>
              <a:t>TŐLE VÁRNI,</a:t>
            </a:r>
          </a:p>
          <a:p>
            <a:pPr marL="0" indent="0" algn="ctr">
              <a:buNone/>
            </a:pPr>
            <a:r>
              <a:rPr lang="hu-HU" dirty="0" smtClean="0"/>
              <a:t> HOGY GONDOSKODJON RÓLAD</a:t>
            </a:r>
          </a:p>
          <a:p>
            <a:pPr marL="0" indent="0" algn="ctr">
              <a:buNone/>
            </a:pPr>
            <a:r>
              <a:rPr lang="hu-HU" dirty="0" smtClean="0"/>
              <a:t> A GYENGESÉGEIDBEN!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67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59</Words>
  <Application>Microsoft Office PowerPoint</Application>
  <PresentationFormat>Diavetítés a képernyőre (4:3 oldalarány)</PresentationFormat>
  <Paragraphs>15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Felhasználó</cp:lastModifiedBy>
  <cp:revision>9</cp:revision>
  <dcterms:created xsi:type="dcterms:W3CDTF">2017-04-09T07:03:10Z</dcterms:created>
  <dcterms:modified xsi:type="dcterms:W3CDTF">2017-04-14T14:06:41Z</dcterms:modified>
</cp:coreProperties>
</file>