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10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6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3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2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44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4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36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73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55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78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07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6DFE-8A46-4D0A-8BCF-4A5859CA6FD7}" type="datetimeFigureOut">
              <a:rPr lang="hu-HU" smtClean="0"/>
              <a:t>2017.04.11.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4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54000"/>
            <a:ext cx="1254711" cy="6804000"/>
          </a:xfrm>
        </p:spPr>
        <p:txBody>
          <a:bodyPr vert="vert270"/>
          <a:lstStyle/>
          <a:p>
            <a:r>
              <a:rPr lang="hu-HU" dirty="0" smtClean="0"/>
              <a:t> 2018.04.09. reggeli áhítat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C:\Users\Felhasználó\Pictures\I. SÁMU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11" y="27000"/>
            <a:ext cx="7124627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54000"/>
            <a:ext cx="1254711" cy="6804000"/>
          </a:xfrm>
        </p:spPr>
        <p:txBody>
          <a:bodyPr vert="vert270"/>
          <a:lstStyle/>
          <a:p>
            <a:r>
              <a:rPr lang="hu-HU" dirty="0" smtClean="0"/>
              <a:t>    HASZNÁLD AZ IGÉT!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C:\Users\Felhasználó\Pictures\I. SÁMU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11" y="27000"/>
            <a:ext cx="7124627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7030A0"/>
                </a:solidFill>
              </a:rPr>
              <a:t>„Isten igéje élő és ható…”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700" dirty="0" err="1">
                <a:solidFill>
                  <a:srgbClr val="7030A0"/>
                </a:solidFill>
              </a:rPr>
              <a:t>Z</a:t>
            </a:r>
            <a:r>
              <a:rPr lang="hu-HU" sz="2700" dirty="0" err="1" smtClean="0">
                <a:solidFill>
                  <a:srgbClr val="7030A0"/>
                </a:solidFill>
              </a:rPr>
              <a:t>sid</a:t>
            </a:r>
            <a:r>
              <a:rPr lang="hu-HU" sz="2700" dirty="0" smtClean="0">
                <a:solidFill>
                  <a:srgbClr val="7030A0"/>
                </a:solidFill>
              </a:rPr>
              <a:t> 4,12</a:t>
            </a:r>
            <a:endParaRPr lang="hu-HU" sz="27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Felhasználó\Pictures\12924621_485096125021474_290063873434091062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12" y="1600200"/>
            <a:ext cx="32011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5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solidFill>
                  <a:srgbClr val="7030A0"/>
                </a:solidFill>
              </a:rPr>
              <a:t>3 segítség a győzelemhez:</a:t>
            </a:r>
            <a:endParaRPr lang="hu-HU" u="sng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99998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5400" b="1" dirty="0" smtClean="0">
                <a:solidFill>
                  <a:srgbClr val="7030A0"/>
                </a:solidFill>
              </a:rPr>
              <a:t>Mondd ki hangosan az Igét!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5400" b="1" dirty="0" smtClean="0">
                <a:solidFill>
                  <a:srgbClr val="7030A0"/>
                </a:solidFill>
              </a:rPr>
              <a:t>Tedd személyessé az Igét!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5400" b="1" dirty="0" smtClean="0">
                <a:solidFill>
                  <a:srgbClr val="7030A0"/>
                </a:solidFill>
              </a:rPr>
              <a:t>Imádkozd az Igét!</a:t>
            </a:r>
            <a:endParaRPr lang="hu-H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8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/>
          <a:lstStyle/>
          <a:p>
            <a:r>
              <a:rPr lang="hu-HU" u="sng" dirty="0" smtClean="0">
                <a:solidFill>
                  <a:srgbClr val="7030A0"/>
                </a:solidFill>
              </a:rPr>
              <a:t>Imádkozzunk!</a:t>
            </a:r>
            <a:endParaRPr lang="hu-HU" u="sng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4400" b="1" dirty="0" smtClean="0">
                <a:solidFill>
                  <a:srgbClr val="7030A0"/>
                </a:solidFill>
              </a:rPr>
              <a:t>Köszönöm Uram az Igédet, </a:t>
            </a:r>
          </a:p>
          <a:p>
            <a:pPr marL="0" indent="0" algn="ctr">
              <a:buNone/>
            </a:pPr>
            <a:r>
              <a:rPr lang="hu-HU" sz="4400" b="1" dirty="0" smtClean="0">
                <a:solidFill>
                  <a:srgbClr val="7030A0"/>
                </a:solidFill>
              </a:rPr>
              <a:t>azokat a verseket, </a:t>
            </a:r>
          </a:p>
          <a:p>
            <a:pPr marL="0" indent="0" algn="ctr">
              <a:buNone/>
            </a:pPr>
            <a:r>
              <a:rPr lang="hu-HU" sz="4400" b="1" dirty="0" smtClean="0">
                <a:solidFill>
                  <a:srgbClr val="7030A0"/>
                </a:solidFill>
              </a:rPr>
              <a:t>amelyek segítenek legyőzni az</a:t>
            </a:r>
          </a:p>
          <a:p>
            <a:pPr marL="0" indent="0" algn="ctr">
              <a:buNone/>
            </a:pPr>
            <a:r>
              <a:rPr lang="hu-HU" sz="4400" b="1" dirty="0" smtClean="0">
                <a:solidFill>
                  <a:srgbClr val="7030A0"/>
                </a:solidFill>
              </a:rPr>
              <a:t> ellenséget. </a:t>
            </a:r>
          </a:p>
          <a:p>
            <a:pPr marL="0" indent="0" algn="ctr">
              <a:buNone/>
            </a:pPr>
            <a:r>
              <a:rPr lang="hu-HU" sz="4400" b="1" dirty="0" smtClean="0">
                <a:solidFill>
                  <a:srgbClr val="7030A0"/>
                </a:solidFill>
              </a:rPr>
              <a:t>Kérlek, hogy szavad töltse meg</a:t>
            </a:r>
          </a:p>
          <a:p>
            <a:pPr marL="0" indent="0" algn="ctr">
              <a:buNone/>
            </a:pPr>
            <a:r>
              <a:rPr lang="hu-HU" sz="4400" b="1" dirty="0" smtClean="0">
                <a:solidFill>
                  <a:srgbClr val="7030A0"/>
                </a:solidFill>
              </a:rPr>
              <a:t> elmémet, szívemet. </a:t>
            </a:r>
          </a:p>
          <a:p>
            <a:pPr marL="0" indent="0" algn="ctr">
              <a:buNone/>
            </a:pPr>
            <a:r>
              <a:rPr lang="hu-HU" sz="4400" b="1" dirty="0" smtClean="0">
                <a:solidFill>
                  <a:srgbClr val="7030A0"/>
                </a:solidFill>
              </a:rPr>
              <a:t>Ámen</a:t>
            </a:r>
            <a:endParaRPr lang="hu-H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0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Felhasználó\Pictures\12799149_962195397194796_1444266901849220803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" y="900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4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</TotalTime>
  <Words>67</Words>
  <Application>Microsoft Office PowerPoint</Application>
  <PresentationFormat>Diavetítés a képernyőre (4:3 oldalarány)</PresentationFormat>
  <Paragraphs>15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 2018.04.09. reggeli áhítat</vt:lpstr>
      <vt:lpstr>    HASZNÁLD AZ IGÉT!</vt:lpstr>
      <vt:lpstr>„Isten igéje élő és ható…” Zsid 4,12</vt:lpstr>
      <vt:lpstr>3 segítség a győzelemhez:</vt:lpstr>
      <vt:lpstr>Imádkozzunk!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6</cp:revision>
  <dcterms:created xsi:type="dcterms:W3CDTF">2017-04-09T07:03:10Z</dcterms:created>
  <dcterms:modified xsi:type="dcterms:W3CDTF">2017-04-11T19:38:11Z</dcterms:modified>
</cp:coreProperties>
</file>