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58" r:id="rId4"/>
    <p:sldId id="260" r:id="rId5"/>
    <p:sldId id="261" r:id="rId6"/>
    <p:sldId id="257" r:id="rId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9970D-35D4-4D8F-842B-B453F912035C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3A780-D72C-4999-8805-7F38797B4D9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2717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A3A780-D72C-4999-8805-7F38797B4D9F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8550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A3A780-D72C-4999-8805-7F38797B4D9F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8550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A3A780-D72C-4999-8805-7F38797B4D9F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8550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A3A780-D72C-4999-8805-7F38797B4D9F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855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210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6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124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44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4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36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17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55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178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0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243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31640" y="4572000"/>
            <a:ext cx="6440760" cy="2286000"/>
          </a:xfrm>
        </p:spPr>
        <p:txBody>
          <a:bodyPr>
            <a:normAutofit lnSpcReduction="10000"/>
          </a:bodyPr>
          <a:lstStyle/>
          <a:p>
            <a:r>
              <a:rPr lang="hu-HU" sz="4000" b="1" dirty="0" smtClean="0">
                <a:solidFill>
                  <a:schemeClr val="accent5">
                    <a:lumMod val="50000"/>
                  </a:schemeClr>
                </a:solidFill>
              </a:rPr>
              <a:t>2018.03.26.</a:t>
            </a:r>
          </a:p>
          <a:p>
            <a:r>
              <a:rPr lang="hu-HU" sz="5400" b="1" u="sng" dirty="0">
                <a:solidFill>
                  <a:schemeClr val="accent5">
                    <a:lumMod val="50000"/>
                  </a:schemeClr>
                </a:solidFill>
              </a:rPr>
              <a:t>r</a:t>
            </a:r>
            <a:r>
              <a:rPr lang="hu-HU" sz="5400" b="1" u="sng" dirty="0" smtClean="0">
                <a:solidFill>
                  <a:schemeClr val="accent5">
                    <a:lumMod val="50000"/>
                  </a:schemeClr>
                </a:solidFill>
              </a:rPr>
              <a:t>eggeli áhítat</a:t>
            </a:r>
          </a:p>
          <a:p>
            <a:r>
              <a:rPr lang="hu-HU" sz="4000" b="1" dirty="0" smtClean="0">
                <a:solidFill>
                  <a:schemeClr val="accent5">
                    <a:lumMod val="50000"/>
                  </a:schemeClr>
                </a:solidFill>
              </a:rPr>
              <a:t>Gerendás, Általános Iskola</a:t>
            </a:r>
            <a:endParaRPr lang="hu-H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Felhasználó\Pictures\10527367_10152599247982229_8180138155077458052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0"/>
            <a:ext cx="4572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31640" y="4572000"/>
            <a:ext cx="6440760" cy="2286000"/>
          </a:xfrm>
        </p:spPr>
        <p:txBody>
          <a:bodyPr>
            <a:normAutofit/>
          </a:bodyPr>
          <a:lstStyle/>
          <a:p>
            <a:r>
              <a:rPr lang="hu-HU" sz="4800" b="1" dirty="0" smtClean="0">
                <a:solidFill>
                  <a:schemeClr val="accent5">
                    <a:lumMod val="50000"/>
                  </a:schemeClr>
                </a:solidFill>
              </a:rPr>
              <a:t>ALAPELVEK </a:t>
            </a:r>
          </a:p>
          <a:p>
            <a:r>
              <a:rPr lang="hu-HU" sz="4800" b="1" dirty="0" smtClean="0">
                <a:solidFill>
                  <a:schemeClr val="accent5">
                    <a:lumMod val="50000"/>
                  </a:schemeClr>
                </a:solidFill>
              </a:rPr>
              <a:t>A KÍSÉRTÉS KEZELÉSÉRE</a:t>
            </a:r>
            <a:endParaRPr lang="hu-HU" sz="4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Felhasználó\Pictures\10527367_10152599247982229_8180138155077458052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0"/>
            <a:ext cx="4572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5107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0" y="4572000"/>
            <a:ext cx="9144000" cy="2286000"/>
          </a:xfrm>
        </p:spPr>
        <p:txBody>
          <a:bodyPr>
            <a:normAutofit fontScale="92500"/>
          </a:bodyPr>
          <a:lstStyle/>
          <a:p>
            <a:r>
              <a:rPr lang="hu-HU" sz="4000" b="1" i="1" dirty="0" smtClean="0">
                <a:solidFill>
                  <a:schemeClr val="accent5">
                    <a:lumMod val="50000"/>
                  </a:schemeClr>
                </a:solidFill>
              </a:rPr>
              <a:t>„Vigyázzatok, és imádkozzatok, </a:t>
            </a:r>
          </a:p>
          <a:p>
            <a:r>
              <a:rPr lang="hu-HU" sz="4000" b="1" i="1" dirty="0" smtClean="0">
                <a:solidFill>
                  <a:schemeClr val="accent5">
                    <a:lumMod val="50000"/>
                  </a:schemeClr>
                </a:solidFill>
              </a:rPr>
              <a:t>hogy kísértésbe ne essetek: </a:t>
            </a:r>
          </a:p>
          <a:p>
            <a:r>
              <a:rPr lang="hu-HU" sz="4000" b="1" i="1" dirty="0" smtClean="0">
                <a:solidFill>
                  <a:schemeClr val="accent5">
                    <a:lumMod val="50000"/>
                  </a:schemeClr>
                </a:solidFill>
              </a:rPr>
              <a:t>a lélek ugyan kész, de a test erőtlen.” </a:t>
            </a:r>
            <a:r>
              <a:rPr lang="hu-HU" sz="3000" dirty="0" err="1" smtClean="0">
                <a:solidFill>
                  <a:schemeClr val="accent5">
                    <a:lumMod val="50000"/>
                  </a:schemeClr>
                </a:solidFill>
              </a:rPr>
              <a:t>Mt</a:t>
            </a:r>
            <a:r>
              <a:rPr lang="hu-HU" sz="3000" dirty="0" smtClean="0">
                <a:solidFill>
                  <a:schemeClr val="accent5">
                    <a:lumMod val="50000"/>
                  </a:schemeClr>
                </a:solidFill>
              </a:rPr>
              <a:t> 26,41</a:t>
            </a:r>
            <a:endParaRPr lang="hu-HU" sz="30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Felhasználó\Pictures\10527367_10152599247982229_8180138155077458052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0"/>
            <a:ext cx="4572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2256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hu-HU" b="1" dirty="0" smtClean="0"/>
              <a:t>„…de azt igen, </a:t>
            </a:r>
            <a:br>
              <a:rPr lang="hu-HU" b="1" dirty="0" smtClean="0"/>
            </a:br>
            <a:r>
              <a:rPr lang="hu-HU" b="1" dirty="0" smtClean="0"/>
              <a:t>hogy fészket </a:t>
            </a:r>
            <a:r>
              <a:rPr lang="hu-HU" b="1" dirty="0"/>
              <a:t>r</a:t>
            </a:r>
            <a:r>
              <a:rPr lang="hu-HU" b="1" dirty="0" smtClean="0"/>
              <a:t>akjanak a hajadban.”</a:t>
            </a:r>
            <a:endParaRPr lang="hu-HU" b="1" dirty="0"/>
          </a:p>
        </p:txBody>
      </p:sp>
      <p:pic>
        <p:nvPicPr>
          <p:cNvPr id="2050" name="Picture 2" descr="C:\Users\Felhasználó\Pictures\995347_1185761944770058_4998727496812845953_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8912" y="1981994"/>
            <a:ext cx="3686175" cy="376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961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65000"/>
            </a:schemeClr>
          </a:solidFill>
        </p:spPr>
        <p:txBody>
          <a:bodyPr/>
          <a:lstStyle/>
          <a:p>
            <a:r>
              <a:rPr lang="hu-HU" dirty="0" smtClean="0"/>
              <a:t>Alkalmazd az életedben: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699792" y="1772816"/>
            <a:ext cx="5976664" cy="4525963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u-HU" dirty="0" smtClean="0"/>
              <a:t>Jó ez nekem?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Hasznomra válik?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Másoknak is a javára válik?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Isten dicsőségét szolgálom?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70185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elhasználó\Pictures\10527367_10152599247982229_8180138155077458052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143000"/>
            <a:ext cx="4572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9234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65</Words>
  <Application>Microsoft Office PowerPoint</Application>
  <PresentationFormat>Diavetítés a képernyőre (4:3 oldalarány)</PresentationFormat>
  <Paragraphs>18</Paragraphs>
  <Slides>6</Slides>
  <Notes>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7" baseType="lpstr">
      <vt:lpstr>Office-téma</vt:lpstr>
      <vt:lpstr>PowerPoint bemutató</vt:lpstr>
      <vt:lpstr>PowerPoint bemutató</vt:lpstr>
      <vt:lpstr>PowerPoint bemutató</vt:lpstr>
      <vt:lpstr>„…de azt igen,  hogy fészket rakjanak a hajadban.”</vt:lpstr>
      <vt:lpstr>Alkalmazd az életedben: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3</cp:revision>
  <dcterms:created xsi:type="dcterms:W3CDTF">2017-04-09T07:03:10Z</dcterms:created>
  <dcterms:modified xsi:type="dcterms:W3CDTF">2017-04-14T14:51:49Z</dcterms:modified>
</cp:coreProperties>
</file>