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0" r:id="rId6"/>
    <p:sldId id="262" r:id="rId7"/>
    <p:sldId id="259" r:id="rId8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02106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99671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4930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31249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74448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87495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2017.04.11.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54366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2017.04.11.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31732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2017.04.11.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68558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41781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57076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786DFE-8A46-4D0A-8BCF-4A5859CA6FD7}" type="datetimeFigureOut">
              <a:rPr lang="hu-HU" smtClean="0"/>
              <a:t>2017.04.11.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02433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323528" y="332656"/>
            <a:ext cx="8820472" cy="2016223"/>
          </a:xfrm>
          <a:solidFill>
            <a:srgbClr val="FFCC00"/>
          </a:solidFill>
        </p:spPr>
        <p:txBody>
          <a:bodyPr>
            <a:normAutofit fontScale="90000"/>
          </a:bodyPr>
          <a:lstStyle/>
          <a:p>
            <a:pPr algn="l"/>
            <a:r>
              <a:rPr lang="hu-HU" b="1" dirty="0" smtClean="0">
                <a:solidFill>
                  <a:schemeClr val="accent5">
                    <a:lumMod val="50000"/>
                  </a:schemeClr>
                </a:solidFill>
              </a:rPr>
              <a:t> 2018.03.19.</a:t>
            </a:r>
            <a:br>
              <a:rPr lang="hu-HU" b="1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hu-HU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hu-HU" b="1" dirty="0" smtClean="0">
                <a:solidFill>
                  <a:schemeClr val="accent5">
                    <a:lumMod val="50000"/>
                  </a:schemeClr>
                </a:solidFill>
              </a:rPr>
              <a:t>reggeli áhítat</a:t>
            </a:r>
            <a:br>
              <a:rPr lang="hu-HU" b="1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hu-HU" b="1" dirty="0" smtClean="0">
                <a:solidFill>
                  <a:schemeClr val="accent5">
                    <a:lumMod val="50000"/>
                  </a:schemeClr>
                </a:solidFill>
              </a:rPr>
              <a:t> Gerendás, Általános Iskola</a:t>
            </a:r>
            <a:endParaRPr lang="hu-HU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 dirty="0"/>
          </a:p>
        </p:txBody>
      </p:sp>
      <p:pic>
        <p:nvPicPr>
          <p:cNvPr id="1026" name="Picture 2" descr="C:\Users\Felhasználó\Pictures\bibeldialog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92119"/>
            <a:ext cx="9144000" cy="35848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1323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323528" y="332656"/>
            <a:ext cx="8820472" cy="2016223"/>
          </a:xfrm>
          <a:solidFill>
            <a:srgbClr val="FFCC00"/>
          </a:solidFill>
        </p:spPr>
        <p:txBody>
          <a:bodyPr>
            <a:normAutofit/>
          </a:bodyPr>
          <a:lstStyle/>
          <a:p>
            <a:pPr algn="l"/>
            <a:r>
              <a:rPr lang="hu-HU" b="1" dirty="0" smtClean="0">
                <a:solidFill>
                  <a:schemeClr val="accent5">
                    <a:lumMod val="50000"/>
                  </a:schemeClr>
                </a:solidFill>
              </a:rPr>
              <a:t>Legyen készenlétben a</a:t>
            </a:r>
            <a:br>
              <a:rPr lang="hu-HU" b="1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hu-HU" sz="6600" b="1" dirty="0" smtClean="0">
                <a:solidFill>
                  <a:schemeClr val="accent5">
                    <a:lumMod val="50000"/>
                  </a:schemeClr>
                </a:solidFill>
              </a:rPr>
              <a:t>„Meg van írva”!</a:t>
            </a:r>
            <a:endParaRPr lang="hu-HU" sz="66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 dirty="0"/>
          </a:p>
        </p:txBody>
      </p:sp>
      <p:pic>
        <p:nvPicPr>
          <p:cNvPr id="1026" name="Picture 2" descr="C:\Users\Felhasználó\Pictures\bibeldialog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92119"/>
            <a:ext cx="9144000" cy="35848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256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323528" y="332656"/>
            <a:ext cx="8820472" cy="2016223"/>
          </a:xfrm>
          <a:solidFill>
            <a:srgbClr val="FFCC00"/>
          </a:solidFill>
        </p:spPr>
        <p:txBody>
          <a:bodyPr>
            <a:normAutofit/>
          </a:bodyPr>
          <a:lstStyle/>
          <a:p>
            <a:pPr algn="l"/>
            <a:r>
              <a:rPr lang="hu-HU" b="1" i="1" u="sng" dirty="0" smtClean="0">
                <a:solidFill>
                  <a:schemeClr val="accent5">
                    <a:lumMod val="50000"/>
                  </a:schemeClr>
                </a:solidFill>
              </a:rPr>
              <a:t>Jézus ezt mondta neki: </a:t>
            </a:r>
            <a:r>
              <a:rPr lang="hu-HU" i="1" dirty="0" smtClean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hu-HU" i="1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hu-HU" i="1" dirty="0" smtClean="0">
                <a:solidFill>
                  <a:schemeClr val="accent5">
                    <a:lumMod val="50000"/>
                  </a:schemeClr>
                </a:solidFill>
              </a:rPr>
              <a:t>„Viszont meg van írva…” </a:t>
            </a:r>
            <a:r>
              <a:rPr lang="hu-HU" sz="2800" dirty="0" err="1" smtClean="0">
                <a:solidFill>
                  <a:schemeClr val="accent5">
                    <a:lumMod val="50000"/>
                  </a:schemeClr>
                </a:solidFill>
              </a:rPr>
              <a:t>Mt</a:t>
            </a:r>
            <a:r>
              <a:rPr lang="hu-HU" sz="2800" dirty="0" smtClean="0">
                <a:solidFill>
                  <a:schemeClr val="accent5">
                    <a:lumMod val="50000"/>
                  </a:schemeClr>
                </a:solidFill>
              </a:rPr>
              <a:t> 4,7</a:t>
            </a:r>
            <a:endParaRPr lang="hu-HU" sz="28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 dirty="0"/>
          </a:p>
        </p:txBody>
      </p:sp>
      <p:pic>
        <p:nvPicPr>
          <p:cNvPr id="1026" name="Picture 2" descr="C:\Users\Felhasználó\Pictures\bibeldialog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92119"/>
            <a:ext cx="9144000" cy="35848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669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323528" y="332656"/>
            <a:ext cx="8820472" cy="2016223"/>
          </a:xfrm>
          <a:solidFill>
            <a:srgbClr val="FFCC00"/>
          </a:solidFill>
        </p:spPr>
        <p:txBody>
          <a:bodyPr>
            <a:normAutofit/>
          </a:bodyPr>
          <a:lstStyle/>
          <a:p>
            <a:pPr algn="l"/>
            <a:r>
              <a:rPr lang="hu-HU" b="1" dirty="0" smtClean="0">
                <a:solidFill>
                  <a:schemeClr val="accent5">
                    <a:lumMod val="50000"/>
                  </a:schemeClr>
                </a:solidFill>
              </a:rPr>
              <a:t>4x „Meg van írva…”</a:t>
            </a:r>
            <a:endParaRPr lang="hu-HU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 dirty="0"/>
          </a:p>
        </p:txBody>
      </p:sp>
      <p:pic>
        <p:nvPicPr>
          <p:cNvPr id="1026" name="Picture 2" descr="C:\Users\Felhasználó\Pictures\bibeldialog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92119"/>
            <a:ext cx="9144000" cy="35848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2333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323528" y="332656"/>
            <a:ext cx="8820472" cy="2016223"/>
          </a:xfrm>
          <a:solidFill>
            <a:srgbClr val="FFCC00"/>
          </a:solidFill>
        </p:spPr>
        <p:txBody>
          <a:bodyPr>
            <a:normAutofit fontScale="90000"/>
          </a:bodyPr>
          <a:lstStyle/>
          <a:p>
            <a:pPr algn="l"/>
            <a:r>
              <a:rPr lang="hu-HU" b="1" dirty="0" smtClean="0">
                <a:solidFill>
                  <a:schemeClr val="accent5">
                    <a:lumMod val="50000"/>
                  </a:schemeClr>
                </a:solidFill>
              </a:rPr>
              <a:t>Jóságos leszek, </a:t>
            </a:r>
            <a:br>
              <a:rPr lang="hu-HU" b="1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hu-HU" b="1" dirty="0" smtClean="0">
                <a:solidFill>
                  <a:schemeClr val="accent5">
                    <a:lumMod val="50000"/>
                  </a:schemeClr>
                </a:solidFill>
              </a:rPr>
              <a:t>irgalmas, megbocsátok neki, </a:t>
            </a:r>
            <a:br>
              <a:rPr lang="hu-HU" b="1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hu-HU" b="1" dirty="0" smtClean="0">
                <a:solidFill>
                  <a:schemeClr val="accent5">
                    <a:lumMod val="50000"/>
                  </a:schemeClr>
                </a:solidFill>
              </a:rPr>
              <a:t>ahogyan Isten is megbocsátott nekem.</a:t>
            </a:r>
            <a:endParaRPr lang="hu-HU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 dirty="0"/>
          </a:p>
        </p:txBody>
      </p:sp>
      <p:pic>
        <p:nvPicPr>
          <p:cNvPr id="1026" name="Picture 2" descr="C:\Users\Felhasználó\Pictures\bibeldialog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92119"/>
            <a:ext cx="9144000" cy="35848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0558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323528" y="332656"/>
            <a:ext cx="8820472" cy="3960440"/>
          </a:xfrm>
          <a:solidFill>
            <a:srgbClr val="FFCC00"/>
          </a:solidFill>
        </p:spPr>
        <p:txBody>
          <a:bodyPr>
            <a:normAutofit/>
          </a:bodyPr>
          <a:lstStyle/>
          <a:p>
            <a:pPr algn="l"/>
            <a:r>
              <a:rPr lang="hu-HU" b="1" u="sng" dirty="0" smtClean="0">
                <a:solidFill>
                  <a:schemeClr val="accent5">
                    <a:lumMod val="50000"/>
                  </a:schemeClr>
                </a:solidFill>
              </a:rPr>
              <a:t>A győzelem 2 titka:</a:t>
            </a:r>
            <a:r>
              <a:rPr lang="hu-HU" b="1" dirty="0" smtClean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hu-HU" b="1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hu-HU" sz="3200" b="1" dirty="0" smtClean="0">
                <a:solidFill>
                  <a:schemeClr val="accent5">
                    <a:lumMod val="50000"/>
                  </a:schemeClr>
                </a:solidFill>
              </a:rPr>
              <a:t>1. Mélyülj el az Igében és járjon át téged!</a:t>
            </a:r>
            <a:br>
              <a:rPr lang="hu-HU" sz="3200" b="1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hu-HU" sz="3200" b="1" dirty="0" smtClean="0">
                <a:solidFill>
                  <a:schemeClr val="accent5">
                    <a:lumMod val="50000"/>
                  </a:schemeClr>
                </a:solidFill>
              </a:rPr>
              <a:t>2. Tanulj meg mindig lélekből és ne fejből reagálni!</a:t>
            </a:r>
            <a:r>
              <a:rPr lang="hu-HU" b="1" dirty="0" smtClean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hu-HU" b="1" dirty="0" smtClean="0">
                <a:solidFill>
                  <a:schemeClr val="accent5">
                    <a:lumMod val="50000"/>
                  </a:schemeClr>
                </a:solidFill>
              </a:rPr>
            </a:br>
            <a:endParaRPr lang="hu-HU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1026" name="Picture 2" descr="C:\Users\Felhasználó\Pictures\bibeldialoge.jpg"/>
          <p:cNvPicPr preferRelativeResize="0"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53135"/>
            <a:ext cx="9144000" cy="16238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6442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323528" y="332656"/>
            <a:ext cx="8820472" cy="2016223"/>
          </a:xfrm>
          <a:solidFill>
            <a:srgbClr val="FFCC00"/>
          </a:solidFill>
        </p:spPr>
        <p:txBody>
          <a:bodyPr>
            <a:normAutofit fontScale="90000"/>
          </a:bodyPr>
          <a:lstStyle/>
          <a:p>
            <a:pPr algn="l"/>
            <a:r>
              <a:rPr lang="hu-HU" sz="2800" dirty="0" smtClean="0">
                <a:solidFill>
                  <a:schemeClr val="accent5">
                    <a:lumMod val="50000"/>
                  </a:schemeClr>
                </a:solidFill>
              </a:rPr>
              <a:t>Imádkozzunk!</a:t>
            </a:r>
            <a:r>
              <a:rPr lang="hu-HU" sz="1800" dirty="0" smtClean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hu-HU" sz="1800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hu-HU" sz="3100" b="1" dirty="0" smtClean="0">
                <a:solidFill>
                  <a:schemeClr val="accent5">
                    <a:lumMod val="50000"/>
                  </a:schemeClr>
                </a:solidFill>
              </a:rPr>
              <a:t>Istenem, mutass új utakat, hogy tanulhatom Igédet! Szentlelkedet kérem: töltsön be, hogy úgy értsem szavadat, ahogy ezelőtt sohasem. Jézus nevében kérem. Ámen</a:t>
            </a:r>
            <a:endParaRPr lang="hu-HU" sz="31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 dirty="0"/>
          </a:p>
        </p:txBody>
      </p:sp>
      <p:pic>
        <p:nvPicPr>
          <p:cNvPr id="1026" name="Picture 2" descr="C:\Users\Felhasználó\Pictures\bibeldialog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92119"/>
            <a:ext cx="9144000" cy="35848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5203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27</Words>
  <Application>Microsoft Office PowerPoint</Application>
  <PresentationFormat>Diavetítés a képernyőre (4:3 oldalarány)</PresentationFormat>
  <Paragraphs>7</Paragraphs>
  <Slides>7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7</vt:i4>
      </vt:variant>
    </vt:vector>
  </HeadingPairs>
  <TitlesOfParts>
    <vt:vector size="8" baseType="lpstr">
      <vt:lpstr>Office-téma</vt:lpstr>
      <vt:lpstr> 2018.03.19.  reggeli áhítat  Gerendás, Általános Iskola</vt:lpstr>
      <vt:lpstr>Legyen készenlétben a „Meg van írva”!</vt:lpstr>
      <vt:lpstr>Jézus ezt mondta neki:  „Viszont meg van írva…” Mt 4,7</vt:lpstr>
      <vt:lpstr>4x „Meg van írva…”</vt:lpstr>
      <vt:lpstr>Jóságos leszek,  irgalmas, megbocsátok neki,  ahogyan Isten is megbocsátott nekem.</vt:lpstr>
      <vt:lpstr>A győzelem 2 titka: 1. Mélyülj el az Igében és járjon át téged! 2. Tanulj meg mindig lélekből és ne fejből reagálni! </vt:lpstr>
      <vt:lpstr>Imádkozzunk! Istenem, mutass új utakat, hogy tanulhatom Igédet! Szentlelkedet kérem: töltsön be, hogy úgy értsem szavadat, ahogy ezelőtt sohasem. Jézus nevében kérem. Ámen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Felhasználó</dc:creator>
  <cp:lastModifiedBy>Felhasználó</cp:lastModifiedBy>
  <cp:revision>4</cp:revision>
  <dcterms:created xsi:type="dcterms:W3CDTF">2017-04-09T07:03:10Z</dcterms:created>
  <dcterms:modified xsi:type="dcterms:W3CDTF">2017-04-11T12:23:27Z</dcterms:modified>
</cp:coreProperties>
</file>