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016223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pPr algn="l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 2018.03.19.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reggeli áhítat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 Gerendás, Általános Iskola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bibeldialo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2119"/>
            <a:ext cx="9144000" cy="35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016223"/>
          </a:xfrm>
          <a:solidFill>
            <a:srgbClr val="FFCC00"/>
          </a:solidFill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Legyen készenlétben a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6600" b="1" dirty="0" smtClean="0">
                <a:solidFill>
                  <a:schemeClr val="accent5">
                    <a:lumMod val="50000"/>
                  </a:schemeClr>
                </a:solidFill>
              </a:rPr>
              <a:t>„Meg van írva”!</a:t>
            </a:r>
            <a:endParaRPr lang="hu-HU" sz="6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bibeldialo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2119"/>
            <a:ext cx="9144000" cy="35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016223"/>
          </a:xfrm>
          <a:solidFill>
            <a:srgbClr val="FFCC00"/>
          </a:solidFill>
        </p:spPr>
        <p:txBody>
          <a:bodyPr>
            <a:normAutofit/>
          </a:bodyPr>
          <a:lstStyle/>
          <a:p>
            <a:pPr algn="l"/>
            <a:r>
              <a:rPr lang="hu-HU" b="1" i="1" u="sng" dirty="0" smtClean="0">
                <a:solidFill>
                  <a:schemeClr val="accent5">
                    <a:lumMod val="50000"/>
                  </a:schemeClr>
                </a:solidFill>
              </a:rPr>
              <a:t>Jézus ezt mondta neki: </a:t>
            </a:r>
            <a:r>
              <a:rPr lang="hu-HU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i="1" dirty="0" smtClean="0">
                <a:solidFill>
                  <a:schemeClr val="accent5">
                    <a:lumMod val="50000"/>
                  </a:schemeClr>
                </a:solidFill>
              </a:rPr>
              <a:t>„Viszont meg van írva…” </a:t>
            </a:r>
            <a:r>
              <a:rPr lang="hu-HU" sz="2800" dirty="0" err="1" smtClean="0">
                <a:solidFill>
                  <a:schemeClr val="accent5">
                    <a:lumMod val="50000"/>
                  </a:schemeClr>
                </a:solidFill>
              </a:rPr>
              <a:t>Mt</a:t>
            </a:r>
            <a:r>
              <a:rPr lang="hu-HU" sz="2800" dirty="0" smtClean="0">
                <a:solidFill>
                  <a:schemeClr val="accent5">
                    <a:lumMod val="50000"/>
                  </a:schemeClr>
                </a:solidFill>
              </a:rPr>
              <a:t> 4,7</a:t>
            </a:r>
            <a:endParaRPr lang="hu-H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bibeldialo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2119"/>
            <a:ext cx="9144000" cy="35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016223"/>
          </a:xfrm>
          <a:solidFill>
            <a:srgbClr val="FFCC00"/>
          </a:solidFill>
        </p:spPr>
        <p:txBody>
          <a:bodyPr>
            <a:normAutofit/>
          </a:bodyPr>
          <a:lstStyle/>
          <a:p>
            <a:pPr algn="l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4x „Meg van írva…”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bibeldialo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2119"/>
            <a:ext cx="9144000" cy="35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016223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pPr algn="l"/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Jóságos leszek, 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irgalmas, megbocsátok neki, </a:t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>ahogyan Isten is megbocsátott nekem.</a:t>
            </a: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bibeldialo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2119"/>
            <a:ext cx="9144000" cy="35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5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3960440"/>
          </a:xfrm>
          <a:solidFill>
            <a:srgbClr val="FFCC00"/>
          </a:solidFill>
        </p:spPr>
        <p:txBody>
          <a:bodyPr>
            <a:normAutofit/>
          </a:bodyPr>
          <a:lstStyle/>
          <a:p>
            <a:pPr algn="l"/>
            <a:r>
              <a:rPr lang="hu-HU" b="1" u="sng" dirty="0" smtClean="0">
                <a:solidFill>
                  <a:schemeClr val="accent5">
                    <a:lumMod val="50000"/>
                  </a:schemeClr>
                </a:solidFill>
              </a:rPr>
              <a:t>A győzelem 2 titka:</a:t>
            </a: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  <a:t>1. Mélyülj el az Igében és járjon át téged!</a:t>
            </a:r>
            <a:b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5">
                    <a:lumMod val="50000"/>
                  </a:schemeClr>
                </a:solidFill>
              </a:rPr>
              <a:t>2. Tanulj meg mindig lélekből és ne fejből reagálni!</a:t>
            </a:r>
            <a: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hu-H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Felhasználó\Pictures\bibeldialoge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3135"/>
            <a:ext cx="9144000" cy="162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44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016223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pPr algn="l"/>
            <a:r>
              <a:rPr lang="hu-HU" sz="2800" dirty="0" smtClean="0">
                <a:solidFill>
                  <a:schemeClr val="accent5">
                    <a:lumMod val="50000"/>
                  </a:schemeClr>
                </a:solidFill>
              </a:rPr>
              <a:t>Imádkozzunk!</a:t>
            </a:r>
            <a:r>
              <a:rPr lang="hu-HU" sz="18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u-HU" sz="1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u-HU" sz="3100" b="1" dirty="0" smtClean="0">
                <a:solidFill>
                  <a:schemeClr val="accent5">
                    <a:lumMod val="50000"/>
                  </a:schemeClr>
                </a:solidFill>
              </a:rPr>
              <a:t>Istenem, mutass új utakat, hogy tanulhatom Igédet! Szentlelkedet kérem: töltsön be, hogy úgy értsem szavadat, ahogy ezelőtt sohasem. Jézus nevében kérem. Ámen</a:t>
            </a:r>
            <a:endParaRPr lang="hu-HU" sz="3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bibeldialo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2119"/>
            <a:ext cx="9144000" cy="358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2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Diavetítés a képernyőre (4:3 oldalarány)</PresentationFormat>
  <Paragraphs>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 2018.03.19.  reggeli áhítat  Gerendás, Általános Iskola</vt:lpstr>
      <vt:lpstr>Legyen készenlétben a „Meg van írva”!</vt:lpstr>
      <vt:lpstr>Jézus ezt mondta neki:  „Viszont meg van írva…” Mt 4,7</vt:lpstr>
      <vt:lpstr>4x „Meg van írva…”</vt:lpstr>
      <vt:lpstr>Jóságos leszek,  irgalmas, megbocsátok neki,  ahogyan Isten is megbocsátott nekem.</vt:lpstr>
      <vt:lpstr>A győzelem 2 titka: 1. Mélyülj el az Igében és járjon át téged! 2. Tanulj meg mindig lélekből és ne fejből reagálni! </vt:lpstr>
      <vt:lpstr>Imádkozzunk! Istenem, mutass új utakat, hogy tanulhatom Igédet! Szentlelkedet kérem: töltsön be, hogy úgy értsem szavadat, ahogy ezelőtt sohasem. Jézus nevében kérem. Ámen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4</cp:revision>
  <dcterms:created xsi:type="dcterms:W3CDTF">2017-04-09T07:03:10Z</dcterms:created>
  <dcterms:modified xsi:type="dcterms:W3CDTF">2017-04-11T12:23:27Z</dcterms:modified>
</cp:coreProperties>
</file>