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02106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996711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4930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312492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744488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87495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2017.04.11.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543668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2017.04.11.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317322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2017.04.11.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68558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41781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57076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786DFE-8A46-4D0A-8BCF-4A5859CA6FD7}" type="datetimeFigureOut">
              <a:rPr lang="hu-HU" smtClean="0"/>
              <a:t>2017.04.11.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02433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hu-HU"/>
          </a:p>
        </p:txBody>
      </p:sp>
      <p:pic>
        <p:nvPicPr>
          <p:cNvPr id="1026" name="Picture 2" descr="C:\Users\Felhasználó\Pictures\G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5625" y="0"/>
            <a:ext cx="6312750" cy="68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415625" y="4869160"/>
            <a:ext cx="6356774" cy="1970840"/>
          </a:xfrm>
        </p:spPr>
        <p:txBody>
          <a:bodyPr/>
          <a:lstStyle/>
          <a:p>
            <a:pPr algn="l"/>
            <a:r>
              <a:rPr lang="hu-HU" dirty="0" smtClean="0">
                <a:solidFill>
                  <a:schemeClr val="bg1"/>
                </a:solidFill>
              </a:rPr>
              <a:t>2018.03.12.</a:t>
            </a:r>
          </a:p>
          <a:p>
            <a:pPr algn="l"/>
            <a:r>
              <a:rPr lang="hu-HU" b="1" u="sng" dirty="0">
                <a:solidFill>
                  <a:schemeClr val="bg1"/>
                </a:solidFill>
              </a:rPr>
              <a:t>r</a:t>
            </a:r>
            <a:r>
              <a:rPr lang="hu-HU" b="1" u="sng" dirty="0" smtClean="0">
                <a:solidFill>
                  <a:schemeClr val="bg1"/>
                </a:solidFill>
              </a:rPr>
              <a:t>eggeli áhítat</a:t>
            </a:r>
          </a:p>
          <a:p>
            <a:pPr algn="l"/>
            <a:r>
              <a:rPr lang="hu-HU" dirty="0" smtClean="0">
                <a:solidFill>
                  <a:schemeClr val="bg1"/>
                </a:solidFill>
              </a:rPr>
              <a:t>Gerendás, Általános Iskola</a:t>
            </a:r>
            <a:endParaRPr lang="hu-H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13231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hu-HU"/>
          </a:p>
        </p:txBody>
      </p:sp>
      <p:pic>
        <p:nvPicPr>
          <p:cNvPr id="1026" name="Picture 2" descr="C:\Users\Felhasználó\Pictures\G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5625" y="0"/>
            <a:ext cx="6312750" cy="68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415625" y="4869160"/>
            <a:ext cx="6356774" cy="1970840"/>
          </a:xfrm>
        </p:spPr>
        <p:txBody>
          <a:bodyPr>
            <a:normAutofit/>
          </a:bodyPr>
          <a:lstStyle/>
          <a:p>
            <a:endParaRPr lang="hu-HU" sz="5400" b="1" dirty="0" smtClean="0">
              <a:solidFill>
                <a:schemeClr val="bg1"/>
              </a:solidFill>
            </a:endParaRPr>
          </a:p>
          <a:p>
            <a:r>
              <a:rPr lang="hu-HU" sz="5400" b="1" dirty="0" smtClean="0">
                <a:solidFill>
                  <a:schemeClr val="bg1"/>
                </a:solidFill>
              </a:rPr>
              <a:t>VIGYÁZZ MAGADRA!</a:t>
            </a:r>
            <a:endParaRPr lang="hu-HU" sz="5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63400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hu-HU" dirty="0" smtClean="0"/>
          </a:p>
          <a:p>
            <a:pPr marL="0" indent="0" algn="just">
              <a:buNone/>
            </a:pPr>
            <a:endParaRPr lang="hu-HU" b="1" dirty="0" smtClean="0"/>
          </a:p>
          <a:p>
            <a:pPr marL="0" indent="0" algn="just">
              <a:buNone/>
            </a:pPr>
            <a:r>
              <a:rPr lang="hu-HU" b="1" dirty="0" smtClean="0"/>
              <a:t>„Testvéreim, ha valakit tetten is érnek valamilyen bűnben, ti, akik lelki emberek vagytok, igazítsátok helyre az ilyet szelíd lélekkel. De azért vigyázz magadra, hogy kísértésbe ne essél!”</a:t>
            </a:r>
          </a:p>
          <a:p>
            <a:pPr marL="0" indent="0" algn="r">
              <a:buNone/>
            </a:pPr>
            <a:r>
              <a:rPr lang="hu-HU" dirty="0" err="1" smtClean="0"/>
              <a:t>Gal</a:t>
            </a:r>
            <a:r>
              <a:rPr lang="hu-HU" dirty="0" smtClean="0"/>
              <a:t> 6,1</a:t>
            </a:r>
            <a:endParaRPr lang="hu-HU" dirty="0"/>
          </a:p>
        </p:txBody>
      </p:sp>
      <p:pic>
        <p:nvPicPr>
          <p:cNvPr id="2050" name="Picture 2" descr="C:\Users\Felhasználó\Pictures\16508604_1236201323159797_7512673050111332768_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620689"/>
            <a:ext cx="4572000" cy="2160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849578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665104"/>
            <a:ext cx="8229600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hu-HU" dirty="0" smtClean="0"/>
          </a:p>
          <a:p>
            <a:pPr marL="0" indent="0" algn="just">
              <a:buNone/>
            </a:pPr>
            <a:endParaRPr lang="hu-HU" b="1" dirty="0" smtClean="0"/>
          </a:p>
          <a:p>
            <a:pPr marL="0" indent="0" algn="ctr">
              <a:buNone/>
            </a:pPr>
            <a:endParaRPr lang="hu-HU" sz="800" b="1" dirty="0" smtClean="0"/>
          </a:p>
          <a:p>
            <a:pPr marL="0" indent="0" algn="ctr">
              <a:buNone/>
            </a:pPr>
            <a:r>
              <a:rPr lang="hu-HU" b="1" dirty="0" smtClean="0"/>
              <a:t>Drága Jézus!</a:t>
            </a:r>
          </a:p>
          <a:p>
            <a:pPr marL="0" indent="0" algn="ctr">
              <a:buNone/>
            </a:pPr>
            <a:r>
              <a:rPr lang="hu-HU" dirty="0" smtClean="0"/>
              <a:t>Segíts TÉGED hallgatni, </a:t>
            </a:r>
          </a:p>
          <a:p>
            <a:pPr marL="0" indent="0" algn="ctr">
              <a:buNone/>
            </a:pPr>
            <a:r>
              <a:rPr lang="hu-HU" dirty="0" smtClean="0"/>
              <a:t>szavadra figyelni, </a:t>
            </a:r>
          </a:p>
          <a:p>
            <a:pPr marL="0" indent="0" algn="ctr">
              <a:buNone/>
            </a:pPr>
            <a:r>
              <a:rPr lang="hu-HU" dirty="0" smtClean="0"/>
              <a:t>abból útmutatást nyerni, </a:t>
            </a:r>
          </a:p>
          <a:p>
            <a:pPr marL="0" indent="0" algn="ctr">
              <a:buNone/>
            </a:pPr>
            <a:r>
              <a:rPr lang="hu-HU" dirty="0" smtClean="0"/>
              <a:t>ÁLTALAD üdvösségre jutni! </a:t>
            </a:r>
          </a:p>
          <a:p>
            <a:pPr marL="0" indent="0" algn="ctr">
              <a:buNone/>
            </a:pPr>
            <a:r>
              <a:rPr lang="hu-HU" dirty="0" smtClean="0"/>
              <a:t>Ámen</a:t>
            </a:r>
            <a:endParaRPr lang="hu-HU" dirty="0"/>
          </a:p>
        </p:txBody>
      </p:sp>
      <p:pic>
        <p:nvPicPr>
          <p:cNvPr id="2050" name="Picture 2" descr="C:\Users\Felhasználó\Pictures\16508604_1236201323159797_7512673050111332768_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620689"/>
            <a:ext cx="4572000" cy="2160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118141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67</Words>
  <Application>Microsoft Office PowerPoint</Application>
  <PresentationFormat>Diavetítés a képernyőre (4:3 oldalarány)</PresentationFormat>
  <Paragraphs>18</Paragraphs>
  <Slides>4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4</vt:i4>
      </vt:variant>
    </vt:vector>
  </HeadingPairs>
  <TitlesOfParts>
    <vt:vector size="5" baseType="lpstr">
      <vt:lpstr>Office-téma</vt:lpstr>
      <vt:lpstr>PowerPoint bemutató</vt:lpstr>
      <vt:lpstr>PowerPoint bemutató</vt:lpstr>
      <vt:lpstr>PowerPoint bemutató</vt:lpstr>
      <vt:lpstr>PowerPoint bemutató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Felhasználó</dc:creator>
  <cp:lastModifiedBy>Felhasználó</cp:lastModifiedBy>
  <cp:revision>4</cp:revision>
  <dcterms:created xsi:type="dcterms:W3CDTF">2017-04-09T07:03:10Z</dcterms:created>
  <dcterms:modified xsi:type="dcterms:W3CDTF">2017-04-11T12:38:26Z</dcterms:modified>
</cp:coreProperties>
</file>