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2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532859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87624" y="1124744"/>
            <a:ext cx="6584776" cy="4514056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2018.03.05.</a:t>
            </a:r>
          </a:p>
          <a:p>
            <a:r>
              <a:rPr lang="hu-HU" sz="8800" b="1" dirty="0" smtClean="0">
                <a:solidFill>
                  <a:schemeClr val="bg1"/>
                </a:solidFill>
              </a:rPr>
              <a:t>Reggeli áhítat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Gerendás, Általános Iskola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Desktop\mad_30_2011020712123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19" y="189000"/>
            <a:ext cx="4378361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605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532859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1124744"/>
            <a:ext cx="7776864" cy="4514056"/>
          </a:xfrm>
        </p:spPr>
        <p:txBody>
          <a:bodyPr>
            <a:normAutofit/>
          </a:bodyPr>
          <a:lstStyle/>
          <a:p>
            <a:r>
              <a:rPr lang="hu-HU" sz="4800" b="1" dirty="0" smtClean="0">
                <a:solidFill>
                  <a:schemeClr val="bg1"/>
                </a:solidFill>
              </a:rPr>
              <a:t>…csapataink harcban állnak…</a:t>
            </a:r>
            <a:endParaRPr lang="hu-H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72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532859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1171972"/>
            <a:ext cx="7776864" cy="4514056"/>
          </a:xfrm>
        </p:spPr>
        <p:txBody>
          <a:bodyPr>
            <a:normAutofit/>
          </a:bodyPr>
          <a:lstStyle/>
          <a:p>
            <a:endParaRPr lang="hu-HU" sz="4800" b="1" dirty="0" smtClean="0">
              <a:solidFill>
                <a:schemeClr val="bg1"/>
              </a:solidFill>
            </a:endParaRPr>
          </a:p>
          <a:p>
            <a:endParaRPr lang="hu-HU" sz="4800" b="1" dirty="0">
              <a:solidFill>
                <a:schemeClr val="bg1"/>
              </a:solidFill>
            </a:endParaRPr>
          </a:p>
          <a:p>
            <a:r>
              <a:rPr lang="hu-HU" sz="4800" b="1" dirty="0" smtClean="0">
                <a:solidFill>
                  <a:schemeClr val="bg1"/>
                </a:solidFill>
              </a:rPr>
              <a:t>Harci üzemmódban élni</a:t>
            </a:r>
            <a:endParaRPr lang="hu-H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110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Desktop\Camera\mvad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286" y="909000"/>
            <a:ext cx="3769429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743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704856" cy="5328592"/>
          </a:xfrm>
        </p:spPr>
        <p:txBody>
          <a:bodyPr>
            <a:normAutofit/>
          </a:bodyPr>
          <a:lstStyle/>
          <a:p>
            <a:endParaRPr lang="hu-HU" sz="4800" b="1" dirty="0" smtClean="0">
              <a:solidFill>
                <a:schemeClr val="bg1"/>
              </a:solidFill>
            </a:endParaRPr>
          </a:p>
          <a:p>
            <a:endParaRPr lang="hu-HU" sz="4800" b="1" dirty="0">
              <a:solidFill>
                <a:schemeClr val="bg1"/>
              </a:solidFill>
            </a:endParaRPr>
          </a:p>
          <a:p>
            <a:endParaRPr lang="hu-HU" sz="4800" b="1" dirty="0">
              <a:solidFill>
                <a:schemeClr val="bg1"/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532859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hu-HU" b="1" i="1" dirty="0" smtClean="0">
                <a:solidFill>
                  <a:schemeClr val="bg1"/>
                </a:solidFill>
              </a:rPr>
              <a:t>„…értelmemmel az Isten törvényének szolgálok ugyan, testemmel azonban </a:t>
            </a:r>
            <a:br>
              <a:rPr lang="hu-HU" b="1" i="1" dirty="0" smtClean="0">
                <a:solidFill>
                  <a:schemeClr val="bg1"/>
                </a:solidFill>
              </a:rPr>
            </a:br>
            <a:r>
              <a:rPr lang="hu-HU" b="1" i="1" dirty="0" smtClean="0">
                <a:solidFill>
                  <a:schemeClr val="bg1"/>
                </a:solidFill>
              </a:rPr>
              <a:t>a bűn törvényének.”  </a:t>
            </a:r>
            <a:br>
              <a:rPr lang="hu-HU" b="1" i="1" dirty="0" smtClean="0">
                <a:solidFill>
                  <a:schemeClr val="bg1"/>
                </a:solidFill>
              </a:rPr>
            </a:br>
            <a:r>
              <a:rPr lang="hu-HU" sz="3200" dirty="0" err="1" smtClean="0">
                <a:solidFill>
                  <a:schemeClr val="bg1"/>
                </a:solidFill>
              </a:rPr>
              <a:t>Rm</a:t>
            </a:r>
            <a:r>
              <a:rPr lang="hu-HU" sz="3200" dirty="0" smtClean="0">
                <a:solidFill>
                  <a:schemeClr val="bg1"/>
                </a:solidFill>
              </a:rPr>
              <a:t> 7,25</a:t>
            </a:r>
            <a:endParaRPr lang="hu-H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17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7260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6600" b="1" dirty="0" smtClean="0"/>
              <a:t>„A Lélek szerint </a:t>
            </a:r>
          </a:p>
          <a:p>
            <a:pPr marL="0" indent="0" algn="ctr">
              <a:buNone/>
            </a:pPr>
            <a:r>
              <a:rPr lang="hu-HU" sz="6600" b="1" dirty="0" smtClean="0"/>
              <a:t>éljetek, </a:t>
            </a:r>
          </a:p>
          <a:p>
            <a:pPr marL="0" indent="0" algn="ctr">
              <a:buNone/>
            </a:pPr>
            <a:r>
              <a:rPr lang="hu-HU" sz="6600" b="1" dirty="0" smtClean="0"/>
              <a:t>és a test kívánságát </a:t>
            </a:r>
          </a:p>
          <a:p>
            <a:pPr marL="0" indent="0" algn="ctr">
              <a:buNone/>
            </a:pPr>
            <a:r>
              <a:rPr lang="hu-HU" sz="6600" b="1" dirty="0"/>
              <a:t>n</a:t>
            </a:r>
            <a:r>
              <a:rPr lang="hu-HU" sz="6600" b="1" dirty="0" smtClean="0"/>
              <a:t>e teljesítsétek!” </a:t>
            </a:r>
          </a:p>
          <a:p>
            <a:pPr marL="0" indent="0" algn="ctr">
              <a:buNone/>
            </a:pPr>
            <a:r>
              <a:rPr lang="hu-HU" dirty="0" err="1" smtClean="0"/>
              <a:t>Gal</a:t>
            </a:r>
            <a:r>
              <a:rPr lang="hu-HU" dirty="0" smtClean="0"/>
              <a:t> 5,16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06138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hu-HU" dirty="0" smtClean="0"/>
              <a:t>Imádkozzunk!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sz="4800" dirty="0" smtClean="0"/>
              <a:t>Mennyei Édesatyám! </a:t>
            </a:r>
          </a:p>
          <a:p>
            <a:pPr marL="0" indent="0" algn="ctr">
              <a:buNone/>
            </a:pPr>
            <a:r>
              <a:rPr lang="hu-HU" sz="4800" dirty="0" smtClean="0"/>
              <a:t>Segíts, hogy VELED és ÁLTALAD </a:t>
            </a:r>
          </a:p>
          <a:p>
            <a:pPr marL="0" indent="0" algn="ctr">
              <a:buNone/>
            </a:pPr>
            <a:r>
              <a:rPr lang="hu-HU" sz="4800" dirty="0" smtClean="0"/>
              <a:t>vezetett életet élhessek. </a:t>
            </a:r>
          </a:p>
          <a:p>
            <a:pPr marL="0" indent="0" algn="ctr">
              <a:buNone/>
            </a:pPr>
            <a:r>
              <a:rPr lang="hu-HU" sz="4500" dirty="0" smtClean="0"/>
              <a:t>Add, hogy mindig legyen haditervem a Sátán ellen. </a:t>
            </a:r>
          </a:p>
          <a:p>
            <a:pPr marL="0" indent="0" algn="ctr">
              <a:buNone/>
            </a:pPr>
            <a:r>
              <a:rPr lang="hu-HU" sz="4800" dirty="0" smtClean="0"/>
              <a:t>Ámen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669043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67</Words>
  <Application>Microsoft Office PowerPoint</Application>
  <PresentationFormat>Diavetítés a képernyőre (4:3 oldalarány)</PresentationFormat>
  <Paragraphs>20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„…értelmemmel az Isten törvényének szolgálok ugyan, testemmel azonban  a bűn törvényének.”   Rm 7,25</vt:lpstr>
      <vt:lpstr>PowerPoint bemutató</vt:lpstr>
      <vt:lpstr>Imádkozzunk!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6</cp:revision>
  <dcterms:created xsi:type="dcterms:W3CDTF">2017-04-09T07:03:10Z</dcterms:created>
  <dcterms:modified xsi:type="dcterms:W3CDTF">2017-04-14T15:32:44Z</dcterms:modified>
</cp:coreProperties>
</file>