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2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02106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9671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93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31249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4448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749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4366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173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855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1781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076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86DFE-8A46-4D0A-8BCF-4A5859CA6FD7}" type="datetimeFigureOut">
              <a:rPr lang="hu-HU" smtClean="0"/>
              <a:t>2017.04.14.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279A7-49AD-4642-8383-7735E359809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2433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32859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6584776" cy="4514056"/>
          </a:xfrm>
        </p:spPr>
        <p:txBody>
          <a:bodyPr>
            <a:normAutofit/>
          </a:bodyPr>
          <a:lstStyle/>
          <a:p>
            <a:r>
              <a:rPr lang="hu-HU" dirty="0" smtClean="0">
                <a:solidFill>
                  <a:schemeClr val="bg1"/>
                </a:solidFill>
              </a:rPr>
              <a:t>2018.03.05.</a:t>
            </a:r>
          </a:p>
          <a:p>
            <a:r>
              <a:rPr lang="hu-HU" sz="8800" b="1" dirty="0" smtClean="0">
                <a:solidFill>
                  <a:schemeClr val="bg1"/>
                </a:solidFill>
              </a:rPr>
              <a:t>Reggeli áhítat</a:t>
            </a:r>
          </a:p>
          <a:p>
            <a:r>
              <a:rPr lang="hu-HU" dirty="0" smtClean="0">
                <a:solidFill>
                  <a:schemeClr val="bg1"/>
                </a:solidFill>
              </a:rPr>
              <a:t>Gerendás, Általános Iskola</a:t>
            </a:r>
            <a:endParaRPr lang="hu-H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32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Desktop\mad_30_2011020712123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19" y="189000"/>
            <a:ext cx="4378361" cy="64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4605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32859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776864" cy="4514056"/>
          </a:xfrm>
        </p:spPr>
        <p:txBody>
          <a:bodyPr>
            <a:normAutofit/>
          </a:bodyPr>
          <a:lstStyle/>
          <a:p>
            <a:r>
              <a:rPr lang="hu-HU" sz="4800" b="1" dirty="0" smtClean="0">
                <a:solidFill>
                  <a:schemeClr val="bg1"/>
                </a:solidFill>
              </a:rPr>
              <a:t>…csapataink harcban állnak…</a:t>
            </a:r>
            <a:endParaRPr lang="hu-H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472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32859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171972"/>
            <a:ext cx="7776864" cy="4514056"/>
          </a:xfrm>
        </p:spPr>
        <p:txBody>
          <a:bodyPr>
            <a:normAutofit/>
          </a:bodyPr>
          <a:lstStyle/>
          <a:p>
            <a:endParaRPr lang="hu-HU" sz="4800" b="1" dirty="0" smtClean="0">
              <a:solidFill>
                <a:schemeClr val="bg1"/>
              </a:solidFill>
            </a:endParaRPr>
          </a:p>
          <a:p>
            <a:endParaRPr lang="hu-HU" sz="4800" b="1" dirty="0">
              <a:solidFill>
                <a:schemeClr val="bg1"/>
              </a:solidFill>
            </a:endParaRPr>
          </a:p>
          <a:p>
            <a:r>
              <a:rPr lang="hu-HU" sz="4800" b="1" dirty="0" smtClean="0">
                <a:solidFill>
                  <a:schemeClr val="bg1"/>
                </a:solidFill>
              </a:rPr>
              <a:t>Harci üzemmódban élni</a:t>
            </a:r>
            <a:endParaRPr lang="hu-H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11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1026" name="Picture 2" descr="C:\Users\Felhasználó\Desktop\Camera\mva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286" y="909000"/>
            <a:ext cx="3769429" cy="50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9743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55576" y="764704"/>
            <a:ext cx="7704856" cy="5328592"/>
          </a:xfrm>
        </p:spPr>
        <p:txBody>
          <a:bodyPr>
            <a:normAutofit/>
          </a:bodyPr>
          <a:lstStyle/>
          <a:p>
            <a:endParaRPr lang="hu-HU" sz="4800" b="1" dirty="0" smtClean="0">
              <a:solidFill>
                <a:schemeClr val="bg1"/>
              </a:solidFill>
            </a:endParaRPr>
          </a:p>
          <a:p>
            <a:endParaRPr lang="hu-HU" sz="4800" b="1" dirty="0">
              <a:solidFill>
                <a:schemeClr val="bg1"/>
              </a:solidFill>
            </a:endParaRPr>
          </a:p>
          <a:p>
            <a:endParaRPr lang="hu-HU" sz="4800" b="1" dirty="0">
              <a:solidFill>
                <a:schemeClr val="bg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328592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r>
              <a:rPr lang="hu-HU" b="1" i="1" dirty="0" smtClean="0">
                <a:solidFill>
                  <a:schemeClr val="bg1"/>
                </a:solidFill>
              </a:rPr>
              <a:t>„…értelmemmel az Isten törvényének szolgálok ugyan, testemmel azonban </a:t>
            </a:r>
            <a:br>
              <a:rPr lang="hu-HU" b="1" i="1" dirty="0" smtClean="0">
                <a:solidFill>
                  <a:schemeClr val="bg1"/>
                </a:solidFill>
              </a:rPr>
            </a:br>
            <a:r>
              <a:rPr lang="hu-HU" b="1" i="1" dirty="0" smtClean="0">
                <a:solidFill>
                  <a:schemeClr val="bg1"/>
                </a:solidFill>
              </a:rPr>
              <a:t>a bűn törvényének.”  </a:t>
            </a:r>
            <a:br>
              <a:rPr lang="hu-HU" b="1" i="1" dirty="0" smtClean="0">
                <a:solidFill>
                  <a:schemeClr val="bg1"/>
                </a:solidFill>
              </a:rPr>
            </a:br>
            <a:r>
              <a:rPr lang="hu-HU" sz="3200" dirty="0" err="1" smtClean="0">
                <a:solidFill>
                  <a:schemeClr val="bg1"/>
                </a:solidFill>
              </a:rPr>
              <a:t>Rm</a:t>
            </a:r>
            <a:r>
              <a:rPr lang="hu-HU" sz="3200" dirty="0" smtClean="0">
                <a:solidFill>
                  <a:schemeClr val="bg1"/>
                </a:solidFill>
              </a:rPr>
              <a:t> 7,25</a:t>
            </a:r>
            <a:endParaRPr lang="hu-H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175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72608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sz="6600" b="1" dirty="0" smtClean="0"/>
              <a:t>„A Lélek szerint </a:t>
            </a:r>
          </a:p>
          <a:p>
            <a:pPr marL="0" indent="0" algn="ctr">
              <a:buNone/>
            </a:pPr>
            <a:r>
              <a:rPr lang="hu-HU" sz="6600" b="1" dirty="0" smtClean="0"/>
              <a:t>éljetek, </a:t>
            </a:r>
          </a:p>
          <a:p>
            <a:pPr marL="0" indent="0" algn="ctr">
              <a:buNone/>
            </a:pPr>
            <a:r>
              <a:rPr lang="hu-HU" sz="6600" b="1" dirty="0" smtClean="0"/>
              <a:t>és a test kívánságát </a:t>
            </a:r>
          </a:p>
          <a:p>
            <a:pPr marL="0" indent="0" algn="ctr">
              <a:buNone/>
            </a:pPr>
            <a:r>
              <a:rPr lang="hu-HU" sz="6600" b="1" dirty="0"/>
              <a:t>n</a:t>
            </a:r>
            <a:r>
              <a:rPr lang="hu-HU" sz="6600" b="1" dirty="0" smtClean="0"/>
              <a:t>e teljesítsétek!” </a:t>
            </a:r>
          </a:p>
          <a:p>
            <a:pPr marL="0" indent="0" algn="ctr">
              <a:buNone/>
            </a:pPr>
            <a:r>
              <a:rPr lang="hu-HU" dirty="0" err="1" smtClean="0"/>
              <a:t>Gal</a:t>
            </a:r>
            <a:r>
              <a:rPr lang="hu-HU" dirty="0" smtClean="0"/>
              <a:t> 5,16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6138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hu-HU" dirty="0" smtClean="0"/>
              <a:t>Imádkozzunk!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hu-HU" sz="4800" dirty="0" smtClean="0"/>
              <a:t>Mennyei Édesatyám! </a:t>
            </a:r>
          </a:p>
          <a:p>
            <a:pPr marL="0" indent="0" algn="ctr">
              <a:buNone/>
            </a:pPr>
            <a:r>
              <a:rPr lang="hu-HU" sz="4800" dirty="0" smtClean="0"/>
              <a:t>Segíts, hogy VELED és ÁLTALAD </a:t>
            </a:r>
          </a:p>
          <a:p>
            <a:pPr marL="0" indent="0" algn="ctr">
              <a:buNone/>
            </a:pPr>
            <a:r>
              <a:rPr lang="hu-HU" sz="4800" dirty="0" smtClean="0"/>
              <a:t>vezetett életet élhessek. </a:t>
            </a:r>
          </a:p>
          <a:p>
            <a:pPr marL="0" indent="0" algn="ctr">
              <a:buNone/>
            </a:pPr>
            <a:r>
              <a:rPr lang="hu-HU" sz="4500" dirty="0" smtClean="0"/>
              <a:t>Add, hogy mindig legyen haditervem a Sátán ellen. </a:t>
            </a:r>
          </a:p>
          <a:p>
            <a:pPr marL="0" indent="0" algn="ctr">
              <a:buNone/>
            </a:pPr>
            <a:r>
              <a:rPr lang="hu-HU" sz="4800" dirty="0" smtClean="0"/>
              <a:t>Ámen</a:t>
            </a:r>
            <a:endParaRPr lang="hu-HU" sz="4800" dirty="0"/>
          </a:p>
        </p:txBody>
      </p:sp>
    </p:spTree>
    <p:extLst>
      <p:ext uri="{BB962C8B-B14F-4D97-AF65-F5344CB8AC3E}">
        <p14:creationId xmlns:p14="http://schemas.microsoft.com/office/powerpoint/2010/main" val="669043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67</Words>
  <Application>Microsoft Office PowerPoint</Application>
  <PresentationFormat>Diavetítés a képernyőre (4:3 oldalarány)</PresentationFormat>
  <Paragraphs>20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„…értelmemmel az Isten törvényének szolgálok ugyan, testemmel azonban  a bűn törvényének.”   Rm 7,25</vt:lpstr>
      <vt:lpstr>PowerPoint bemutató</vt:lpstr>
      <vt:lpstr>Imádkozzunk!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Felhasználó</dc:creator>
  <cp:lastModifiedBy>Felhasználó</cp:lastModifiedBy>
  <cp:revision>6</cp:revision>
  <dcterms:created xsi:type="dcterms:W3CDTF">2017-04-09T07:03:10Z</dcterms:created>
  <dcterms:modified xsi:type="dcterms:W3CDTF">2017-04-14T15:32:44Z</dcterms:modified>
</cp:coreProperties>
</file>