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4" r:id="rId4"/>
    <p:sldId id="257" r:id="rId5"/>
    <p:sldId id="266" r:id="rId6"/>
    <p:sldId id="267" r:id="rId7"/>
    <p:sldId id="268" r:id="rId8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02106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99671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4930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31249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74448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87495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54366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31732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68558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41781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57076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02433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764704"/>
            <a:ext cx="7772400" cy="5328592"/>
          </a:xfrm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187624" y="1124744"/>
            <a:ext cx="6584776" cy="4514056"/>
          </a:xfrm>
        </p:spPr>
        <p:txBody>
          <a:bodyPr>
            <a:normAutofit/>
          </a:bodyPr>
          <a:lstStyle/>
          <a:p>
            <a:r>
              <a:rPr lang="hu-HU" dirty="0" smtClean="0">
                <a:solidFill>
                  <a:schemeClr val="bg1"/>
                </a:solidFill>
              </a:rPr>
              <a:t>2018.03.05.</a:t>
            </a:r>
          </a:p>
          <a:p>
            <a:r>
              <a:rPr lang="hu-HU" sz="8800" b="1" dirty="0" smtClean="0">
                <a:solidFill>
                  <a:schemeClr val="bg1"/>
                </a:solidFill>
              </a:rPr>
              <a:t>Reggeli áhítat</a:t>
            </a:r>
          </a:p>
          <a:p>
            <a:r>
              <a:rPr lang="hu-HU" dirty="0" smtClean="0">
                <a:solidFill>
                  <a:schemeClr val="bg1"/>
                </a:solidFill>
              </a:rPr>
              <a:t>Gerendás, Általános Iskola</a:t>
            </a:r>
            <a:endParaRPr lang="hu-H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13231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1026" name="Picture 2" descr="C:\Users\Felhasználó\Desktop\mad_30_2011020712123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2819" y="189000"/>
            <a:ext cx="4378361" cy="64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46052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Felhasználó\Desktop\mad_30_2011020712123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33" t="51506" r="633" b="70"/>
          <a:stretch/>
        </p:blipFill>
        <p:spPr bwMode="auto">
          <a:xfrm>
            <a:off x="0" y="145473"/>
            <a:ext cx="9163165" cy="6567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63272" cy="6178698"/>
          </a:xfrm>
        </p:spPr>
        <p:txBody>
          <a:bodyPr/>
          <a:lstStyle/>
          <a:p>
            <a:pPr algn="l"/>
            <a:r>
              <a:rPr lang="hu-HU" i="1" dirty="0" smtClean="0">
                <a:solidFill>
                  <a:schemeClr val="bg1"/>
                </a:solidFill>
              </a:rPr>
              <a:t>„Izrael Józsefet minden fiánál jobban szerette…, s ezért tarka ruhát csináltatott neki.”</a:t>
            </a:r>
            <a:br>
              <a:rPr lang="hu-HU" i="1" dirty="0" smtClean="0">
                <a:solidFill>
                  <a:schemeClr val="bg1"/>
                </a:solidFill>
              </a:rPr>
            </a:br>
            <a:r>
              <a:rPr lang="hu-HU" i="1" dirty="0" smtClean="0">
                <a:solidFill>
                  <a:schemeClr val="bg1"/>
                </a:solidFill>
              </a:rPr>
              <a:t/>
            </a:r>
            <a:br>
              <a:rPr lang="hu-HU" i="1" dirty="0" smtClean="0">
                <a:solidFill>
                  <a:schemeClr val="bg1"/>
                </a:solidFill>
              </a:rPr>
            </a:br>
            <a:r>
              <a:rPr lang="hu-HU" i="1" dirty="0">
                <a:solidFill>
                  <a:schemeClr val="bg1"/>
                </a:solidFill>
              </a:rPr>
              <a:t/>
            </a:r>
            <a:br>
              <a:rPr lang="hu-HU" i="1" dirty="0">
                <a:solidFill>
                  <a:schemeClr val="bg1"/>
                </a:solidFill>
              </a:rPr>
            </a:br>
            <a:r>
              <a:rPr lang="hu-HU" i="1" dirty="0" smtClean="0">
                <a:solidFill>
                  <a:schemeClr val="bg1"/>
                </a:solidFill>
              </a:rPr>
              <a:t/>
            </a:r>
            <a:br>
              <a:rPr lang="hu-HU" i="1" dirty="0" smtClean="0">
                <a:solidFill>
                  <a:schemeClr val="bg1"/>
                </a:solidFill>
              </a:rPr>
            </a:br>
            <a:r>
              <a:rPr lang="hu-HU" i="1" dirty="0">
                <a:solidFill>
                  <a:schemeClr val="bg1"/>
                </a:solidFill>
              </a:rPr>
              <a:t/>
            </a:r>
            <a:br>
              <a:rPr lang="hu-HU" i="1" dirty="0">
                <a:solidFill>
                  <a:schemeClr val="bg1"/>
                </a:solidFill>
              </a:rPr>
            </a:br>
            <a:r>
              <a:rPr lang="hu-HU" i="1" dirty="0">
                <a:solidFill>
                  <a:schemeClr val="bg1"/>
                </a:solidFill>
              </a:rPr>
              <a:t/>
            </a:r>
            <a:br>
              <a:rPr lang="hu-HU" i="1" dirty="0">
                <a:solidFill>
                  <a:schemeClr val="bg1"/>
                </a:solidFill>
              </a:rPr>
            </a:br>
            <a:r>
              <a:rPr lang="hu-HU" sz="3200" dirty="0" smtClean="0">
                <a:solidFill>
                  <a:schemeClr val="bg1"/>
                </a:solidFill>
              </a:rPr>
              <a:t>1Móz 37,3</a:t>
            </a:r>
            <a:endParaRPr lang="hu-HU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794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764704"/>
            <a:ext cx="7772400" cy="5328592"/>
          </a:xfrm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683568" y="1124744"/>
            <a:ext cx="7776864" cy="4514056"/>
          </a:xfrm>
        </p:spPr>
        <p:txBody>
          <a:bodyPr>
            <a:normAutofit/>
          </a:bodyPr>
          <a:lstStyle/>
          <a:p>
            <a:r>
              <a:rPr lang="hu-HU" sz="4800" b="1" dirty="0" smtClean="0">
                <a:solidFill>
                  <a:schemeClr val="bg1"/>
                </a:solidFill>
              </a:rPr>
              <a:t>Nézzük csak meg őket közelebbről…</a:t>
            </a:r>
            <a:endParaRPr lang="hu-HU" sz="4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7295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453336"/>
          </a:xfrm>
        </p:spPr>
        <p:txBody>
          <a:bodyPr>
            <a:normAutofit fontScale="90000"/>
          </a:bodyPr>
          <a:lstStyle/>
          <a:p>
            <a:r>
              <a:rPr lang="hu-HU" sz="2800" u="sng" dirty="0"/>
              <a:t/>
            </a:r>
            <a:br>
              <a:rPr lang="hu-HU" sz="2800" u="sng" dirty="0"/>
            </a:br>
            <a:r>
              <a:rPr lang="hu-HU" sz="2800" u="sng" dirty="0" smtClean="0"/>
              <a:t/>
            </a:r>
            <a:br>
              <a:rPr lang="hu-HU" sz="2800" u="sng" dirty="0" smtClean="0"/>
            </a:br>
            <a:r>
              <a:rPr lang="hu-HU" sz="2800" u="sng" dirty="0"/>
              <a:t/>
            </a:r>
            <a:br>
              <a:rPr lang="hu-HU" sz="2800" u="sng" dirty="0"/>
            </a:br>
            <a:r>
              <a:rPr lang="hu-HU" sz="2800" u="sng" dirty="0" smtClean="0"/>
              <a:t>1.</a:t>
            </a:r>
            <a:br>
              <a:rPr lang="hu-HU" sz="2800" u="sng" dirty="0" smtClean="0"/>
            </a:br>
            <a:r>
              <a:rPr lang="hu-HU" sz="2800" u="sng" dirty="0" smtClean="0"/>
              <a:t>különleges kegy, pártfogás: </a:t>
            </a:r>
            <a:br>
              <a:rPr lang="hu-HU" sz="2800" u="sng" dirty="0" smtClean="0"/>
            </a:br>
            <a:r>
              <a:rPr lang="hu-HU" sz="2800" u="sng" dirty="0" smtClean="0"/>
              <a:t>JÓINDULAT </a:t>
            </a:r>
            <a:r>
              <a:rPr lang="hu-HU" sz="2800" u="sng" dirty="0"/>
              <a:t>jelképe, </a:t>
            </a:r>
            <a:r>
              <a:rPr lang="hu-HU" sz="2800" u="sng" dirty="0" smtClean="0"/>
              <a:t/>
            </a:r>
            <a:br>
              <a:rPr lang="hu-HU" sz="2800" u="sng" dirty="0" smtClean="0"/>
            </a:br>
            <a:r>
              <a:rPr lang="hu-HU" sz="2800" u="sng" dirty="0" smtClean="0"/>
              <a:t>ami </a:t>
            </a:r>
            <a:r>
              <a:rPr lang="hu-HU" sz="2800" u="sng" dirty="0"/>
              <a:t>egész életén </a:t>
            </a:r>
            <a:r>
              <a:rPr lang="hu-HU" sz="2800" u="sng" dirty="0" smtClean="0"/>
              <a:t>végigkísérte</a:t>
            </a:r>
            <a:r>
              <a:rPr lang="hu-HU" sz="2800" dirty="0" smtClean="0"/>
              <a:t/>
            </a:r>
            <a:br>
              <a:rPr lang="hu-HU" sz="2800" dirty="0" smtClean="0"/>
            </a:br>
            <a:r>
              <a:rPr lang="hu-HU" sz="2800" dirty="0" smtClean="0"/>
              <a:t/>
            </a:r>
            <a:br>
              <a:rPr lang="hu-HU" sz="2800" dirty="0" smtClean="0"/>
            </a:br>
            <a:r>
              <a:rPr lang="hu-HU" sz="2800" dirty="0" smtClean="0"/>
              <a:t>2. kísértés</a:t>
            </a:r>
            <a:r>
              <a:rPr lang="hu-HU" i="1" dirty="0">
                <a:solidFill>
                  <a:schemeClr val="bg1"/>
                </a:solidFill>
              </a:rPr>
              <a:t/>
            </a:r>
            <a:br>
              <a:rPr lang="hu-HU" i="1" dirty="0">
                <a:solidFill>
                  <a:schemeClr val="bg1"/>
                </a:solidFill>
              </a:rPr>
            </a:br>
            <a:r>
              <a:rPr lang="hu-HU" i="1" dirty="0">
                <a:solidFill>
                  <a:schemeClr val="bg1"/>
                </a:solidFill>
              </a:rPr>
              <a:t>Izrael </a:t>
            </a:r>
            <a:r>
              <a:rPr lang="hu-HU" i="1" dirty="0" smtClean="0">
                <a:solidFill>
                  <a:schemeClr val="bg1"/>
                </a:solidFill>
              </a:rPr>
              <a:t>Józsefet minden fiánál jobban sze</a:t>
            </a:r>
            <a:r>
              <a:rPr lang="hu-HU" sz="1800" i="1" dirty="0" smtClean="0">
                <a:solidFill>
                  <a:schemeClr val="bg1"/>
                </a:solidFill>
              </a:rPr>
              <a:t>rette…, s ezért</a:t>
            </a:r>
            <a:r>
              <a:rPr lang="hu-HU" i="1" dirty="0" smtClean="0">
                <a:solidFill>
                  <a:schemeClr val="bg1"/>
                </a:solidFill>
              </a:rPr>
              <a:t/>
            </a:r>
            <a:br>
              <a:rPr lang="hu-HU" i="1" dirty="0" smtClean="0">
                <a:solidFill>
                  <a:schemeClr val="bg1"/>
                </a:solidFill>
              </a:rPr>
            </a:br>
            <a:r>
              <a:rPr lang="hu-HU" i="1" dirty="0">
                <a:solidFill>
                  <a:schemeClr val="bg1"/>
                </a:solidFill>
              </a:rPr>
              <a:t/>
            </a:r>
            <a:br>
              <a:rPr lang="hu-HU" i="1" dirty="0">
                <a:solidFill>
                  <a:schemeClr val="bg1"/>
                </a:solidFill>
              </a:rPr>
            </a:br>
            <a:r>
              <a:rPr lang="hu-HU" i="1" dirty="0" smtClean="0">
                <a:solidFill>
                  <a:schemeClr val="bg1"/>
                </a:solidFill>
              </a:rPr>
              <a:t/>
            </a:r>
            <a:br>
              <a:rPr lang="hu-HU" i="1" dirty="0" smtClean="0">
                <a:solidFill>
                  <a:schemeClr val="bg1"/>
                </a:solidFill>
              </a:rPr>
            </a:br>
            <a:r>
              <a:rPr lang="hu-HU" i="1" dirty="0">
                <a:solidFill>
                  <a:schemeClr val="bg1"/>
                </a:solidFill>
              </a:rPr>
              <a:t/>
            </a:r>
            <a:br>
              <a:rPr lang="hu-HU" i="1" dirty="0">
                <a:solidFill>
                  <a:schemeClr val="bg1"/>
                </a:solidFill>
              </a:rPr>
            </a:br>
            <a:r>
              <a:rPr lang="hu-HU" i="1" dirty="0">
                <a:solidFill>
                  <a:schemeClr val="bg1"/>
                </a:solidFill>
              </a:rPr>
              <a:t/>
            </a:r>
            <a:br>
              <a:rPr lang="hu-HU" i="1" dirty="0">
                <a:solidFill>
                  <a:schemeClr val="bg1"/>
                </a:solidFill>
              </a:rPr>
            </a:br>
            <a:r>
              <a:rPr lang="hu-HU" sz="3200" dirty="0" smtClean="0">
                <a:solidFill>
                  <a:schemeClr val="bg1"/>
                </a:solidFill>
              </a:rPr>
              <a:t>1Móz 37,3</a:t>
            </a:r>
            <a:endParaRPr lang="hu-HU" sz="3200" dirty="0">
              <a:solidFill>
                <a:schemeClr val="bg1"/>
              </a:solidFill>
            </a:endParaRPr>
          </a:p>
        </p:txBody>
      </p:sp>
      <p:pic>
        <p:nvPicPr>
          <p:cNvPr id="1026" name="Picture 2" descr="C:\Users\Felhasználó\Desktop\mad_30_2011020712123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33" t="51506" r="633" b="70"/>
          <a:stretch/>
        </p:blipFill>
        <p:spPr bwMode="auto">
          <a:xfrm>
            <a:off x="4824091" y="3762000"/>
            <a:ext cx="4319909" cy="3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Felhasználó\Desktop\mad_30_2011020712123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33" t="51506" r="633" b="70"/>
          <a:stretch/>
        </p:blipFill>
        <p:spPr bwMode="auto">
          <a:xfrm>
            <a:off x="0" y="3762000"/>
            <a:ext cx="4319909" cy="3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08062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smtClean="0"/>
              <a:t>…pillanat örömét…</a:t>
            </a:r>
            <a:br>
              <a:rPr lang="hu-HU" dirty="0" smtClean="0"/>
            </a:br>
            <a:r>
              <a:rPr lang="hu-HU" dirty="0" smtClean="0"/>
              <a:t>NE FOGADD EL! </a:t>
            </a:r>
            <a:endParaRPr lang="hu-HU" dirty="0"/>
          </a:p>
        </p:txBody>
      </p:sp>
      <p:pic>
        <p:nvPicPr>
          <p:cNvPr id="1026" name="Picture 2" descr="C:\Users\Felhasználó\Desktop\Camera\20170409_14402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364" y="1600200"/>
            <a:ext cx="7543271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72313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-31541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hu-HU" dirty="0" smtClean="0"/>
              <a:t>…pillanat örömét…</a:t>
            </a:r>
            <a:br>
              <a:rPr lang="hu-HU" dirty="0" smtClean="0"/>
            </a:br>
            <a:r>
              <a:rPr lang="hu-HU" dirty="0" smtClean="0"/>
              <a:t>NE FOGADD EL! </a:t>
            </a:r>
            <a:endParaRPr lang="hu-HU" dirty="0"/>
          </a:p>
        </p:txBody>
      </p:sp>
      <p:pic>
        <p:nvPicPr>
          <p:cNvPr id="2050" name="Picture 2" descr="C:\Users\Felhasználó\Desktop\Camera\20170408_18402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02000" y="666000"/>
            <a:ext cx="7740000" cy="46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67544" y="2564904"/>
            <a:ext cx="8219256" cy="356125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hu-HU" sz="4800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hu-HU" sz="4800" b="1" dirty="0" smtClean="0">
                <a:solidFill>
                  <a:srgbClr val="FF0000"/>
                </a:solidFill>
              </a:rPr>
              <a:t>Tűzz ki új fontossági sorrendet!</a:t>
            </a:r>
            <a:endParaRPr lang="hu-HU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39370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43</Words>
  <Application>Microsoft Office PowerPoint</Application>
  <PresentationFormat>Diavetítés a képernyőre (4:3 oldalarány)</PresentationFormat>
  <Paragraphs>10</Paragraphs>
  <Slides>7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7</vt:i4>
      </vt:variant>
    </vt:vector>
  </HeadingPairs>
  <TitlesOfParts>
    <vt:vector size="8" baseType="lpstr">
      <vt:lpstr>Office-téma</vt:lpstr>
      <vt:lpstr>PowerPoint bemutató</vt:lpstr>
      <vt:lpstr>PowerPoint bemutató</vt:lpstr>
      <vt:lpstr>„Izrael Józsefet minden fiánál jobban szerette…, s ezért tarka ruhát csináltatott neki.”      1Móz 37,3</vt:lpstr>
      <vt:lpstr>PowerPoint bemutató</vt:lpstr>
      <vt:lpstr>   1. különleges kegy, pártfogás:  JÓINDULAT jelképe,  ami egész életén végigkísérte  2. kísértés Izrael Józsefet minden fiánál jobban szerette…, s ezért     1Móz 37,3</vt:lpstr>
      <vt:lpstr>…pillanat örömét… NE FOGADD EL! </vt:lpstr>
      <vt:lpstr>…pillanat örömét… NE FOGADD EL!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Felhasználó</dc:creator>
  <cp:lastModifiedBy>Felhasználó</cp:lastModifiedBy>
  <cp:revision>10</cp:revision>
  <dcterms:created xsi:type="dcterms:W3CDTF">2017-04-09T07:03:10Z</dcterms:created>
  <dcterms:modified xsi:type="dcterms:W3CDTF">2017-04-14T16:25:57Z</dcterms:modified>
</cp:coreProperties>
</file>