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1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967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3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249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444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74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4366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17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55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178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707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6DFE-8A46-4D0A-8BCF-4A5859CA6FD7}" type="datetimeFigureOut">
              <a:rPr lang="hu-HU" smtClean="0"/>
              <a:t>2017.04.14.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79A7-49AD-4642-8383-7735E359809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243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32859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87624" y="1124744"/>
            <a:ext cx="6584776" cy="4514056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2018.03.05.</a:t>
            </a:r>
          </a:p>
          <a:p>
            <a:r>
              <a:rPr lang="hu-HU" sz="8800" b="1" dirty="0" smtClean="0">
                <a:solidFill>
                  <a:schemeClr val="bg1"/>
                </a:solidFill>
              </a:rPr>
              <a:t>Reggeli áhítat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Gerendás, Általános Iskola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2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C:\Users\Felhasználó\Desktop\mad_30_201102071212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19" y="189000"/>
            <a:ext cx="4378361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60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Desktop\mad_30_201102071212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51506" r="633" b="70"/>
          <a:stretch/>
        </p:blipFill>
        <p:spPr bwMode="auto">
          <a:xfrm>
            <a:off x="0" y="145473"/>
            <a:ext cx="9163165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178698"/>
          </a:xfrm>
        </p:spPr>
        <p:txBody>
          <a:bodyPr/>
          <a:lstStyle/>
          <a:p>
            <a:pPr algn="l"/>
            <a:r>
              <a:rPr lang="hu-HU" i="1" dirty="0" smtClean="0">
                <a:solidFill>
                  <a:schemeClr val="bg1"/>
                </a:solidFill>
              </a:rPr>
              <a:t>„Izrael Józsefet minden fiánál jobban szerette…, s ezért tarka ruhát csináltatott neki.”</a:t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sz="3200" dirty="0" smtClean="0">
                <a:solidFill>
                  <a:schemeClr val="bg1"/>
                </a:solidFill>
              </a:rPr>
              <a:t>1Móz 37,3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7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328592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776864" cy="4514056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Nézzük csak meg őket közelebbről…</a:t>
            </a:r>
            <a:endParaRPr lang="hu-H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29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53336"/>
          </a:xfrm>
        </p:spPr>
        <p:txBody>
          <a:bodyPr>
            <a:normAutofit fontScale="90000"/>
          </a:bodyPr>
          <a:lstStyle/>
          <a:p>
            <a:r>
              <a:rPr lang="hu-HU" sz="2800" u="sng" dirty="0"/>
              <a:t/>
            </a:r>
            <a:br>
              <a:rPr lang="hu-HU" sz="2800" u="sng" dirty="0"/>
            </a:br>
            <a:r>
              <a:rPr lang="hu-HU" sz="2800" u="sng" dirty="0" smtClean="0"/>
              <a:t/>
            </a:r>
            <a:br>
              <a:rPr lang="hu-HU" sz="2800" u="sng" dirty="0" smtClean="0"/>
            </a:br>
            <a:r>
              <a:rPr lang="hu-HU" sz="2800" u="sng" dirty="0"/>
              <a:t/>
            </a:r>
            <a:br>
              <a:rPr lang="hu-HU" sz="2800" u="sng" dirty="0"/>
            </a:br>
            <a:r>
              <a:rPr lang="hu-HU" sz="2800" u="sng" dirty="0" smtClean="0"/>
              <a:t>1.</a:t>
            </a:r>
            <a:br>
              <a:rPr lang="hu-HU" sz="2800" u="sng" dirty="0" smtClean="0"/>
            </a:br>
            <a:r>
              <a:rPr lang="hu-HU" sz="2800" u="sng" dirty="0" smtClean="0"/>
              <a:t>különleges kegy, pártfogás: </a:t>
            </a:r>
            <a:br>
              <a:rPr lang="hu-HU" sz="2800" u="sng" dirty="0" smtClean="0"/>
            </a:br>
            <a:r>
              <a:rPr lang="hu-HU" sz="2800" u="sng" dirty="0" smtClean="0"/>
              <a:t>JÓINDULAT </a:t>
            </a:r>
            <a:r>
              <a:rPr lang="hu-HU" sz="2800" u="sng" dirty="0"/>
              <a:t>jelképe, </a:t>
            </a:r>
            <a:r>
              <a:rPr lang="hu-HU" sz="2800" u="sng" dirty="0" smtClean="0"/>
              <a:t/>
            </a:r>
            <a:br>
              <a:rPr lang="hu-HU" sz="2800" u="sng" dirty="0" smtClean="0"/>
            </a:br>
            <a:r>
              <a:rPr lang="hu-HU" sz="2800" u="sng" dirty="0" smtClean="0"/>
              <a:t>ami </a:t>
            </a:r>
            <a:r>
              <a:rPr lang="hu-HU" sz="2800" u="sng" dirty="0"/>
              <a:t>egész életén </a:t>
            </a:r>
            <a:r>
              <a:rPr lang="hu-HU" sz="2800" u="sng" dirty="0" smtClean="0"/>
              <a:t>végigkísérte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2. kísértés</a:t>
            </a: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>Izrael </a:t>
            </a:r>
            <a:r>
              <a:rPr lang="hu-HU" i="1" dirty="0" smtClean="0">
                <a:solidFill>
                  <a:schemeClr val="bg1"/>
                </a:solidFill>
              </a:rPr>
              <a:t>Józsefet minden fiánál jobban sze</a:t>
            </a:r>
            <a:r>
              <a:rPr lang="hu-HU" sz="1800" i="1" dirty="0" smtClean="0">
                <a:solidFill>
                  <a:schemeClr val="bg1"/>
                </a:solidFill>
              </a:rPr>
              <a:t>rette…, s ezért</a:t>
            </a:r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 smtClean="0">
                <a:solidFill>
                  <a:schemeClr val="bg1"/>
                </a:solidFill>
              </a:rPr>
              <a:t/>
            </a:r>
            <a:br>
              <a:rPr lang="hu-HU" i="1" dirty="0" smtClean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i="1" dirty="0">
                <a:solidFill>
                  <a:schemeClr val="bg1"/>
                </a:solidFill>
              </a:rPr>
              <a:t/>
            </a:r>
            <a:br>
              <a:rPr lang="hu-HU" i="1" dirty="0">
                <a:solidFill>
                  <a:schemeClr val="bg1"/>
                </a:solidFill>
              </a:rPr>
            </a:br>
            <a:r>
              <a:rPr lang="hu-HU" sz="3200" dirty="0" smtClean="0">
                <a:solidFill>
                  <a:schemeClr val="bg1"/>
                </a:solidFill>
              </a:rPr>
              <a:t>1Móz 37,3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Felhasználó\Desktop\mad_30_201102071212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51506" r="633" b="70"/>
          <a:stretch/>
        </p:blipFill>
        <p:spPr bwMode="auto">
          <a:xfrm>
            <a:off x="4824091" y="3762000"/>
            <a:ext cx="4319909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elhasználó\Desktop\mad_30_201102071212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3" t="51506" r="633" b="70"/>
          <a:stretch/>
        </p:blipFill>
        <p:spPr bwMode="auto">
          <a:xfrm>
            <a:off x="0" y="3762000"/>
            <a:ext cx="4319909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0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…pillanat örömét…</a:t>
            </a:r>
            <a:br>
              <a:rPr lang="hu-HU" dirty="0" smtClean="0"/>
            </a:br>
            <a:r>
              <a:rPr lang="hu-HU" dirty="0" smtClean="0"/>
              <a:t>NE FOGADD EL! </a:t>
            </a:r>
            <a:endParaRPr lang="hu-HU" dirty="0"/>
          </a:p>
        </p:txBody>
      </p:sp>
      <p:pic>
        <p:nvPicPr>
          <p:cNvPr id="1026" name="Picture 2" descr="C:\Users\Felhasználó\Desktop\Camera\20170409_144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64" y="1600200"/>
            <a:ext cx="75432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231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…pillanat örömét…</a:t>
            </a:r>
            <a:br>
              <a:rPr lang="hu-HU" dirty="0" smtClean="0"/>
            </a:br>
            <a:r>
              <a:rPr lang="hu-HU" dirty="0" smtClean="0"/>
              <a:t>NE FOGADD EL! </a:t>
            </a:r>
            <a:endParaRPr lang="hu-HU" dirty="0"/>
          </a:p>
        </p:txBody>
      </p:sp>
      <p:pic>
        <p:nvPicPr>
          <p:cNvPr id="2050" name="Picture 2" descr="C:\Users\Felhasználó\Desktop\Camera\20170408_184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000" y="666000"/>
            <a:ext cx="7740000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564904"/>
            <a:ext cx="8219256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4800" b="1" dirty="0" smtClean="0">
                <a:solidFill>
                  <a:srgbClr val="FF0000"/>
                </a:solidFill>
              </a:rPr>
              <a:t>Tűzz ki új fontossági sorrendet!</a:t>
            </a:r>
            <a:endParaRPr lang="hu-H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37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</Words>
  <Application>Microsoft Office PowerPoint</Application>
  <PresentationFormat>Diavetítés a képernyőre (4:3 oldalarány)</PresentationFormat>
  <Paragraphs>10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 bemutató</vt:lpstr>
      <vt:lpstr>PowerPoint bemutató</vt:lpstr>
      <vt:lpstr>„Izrael Józsefet minden fiánál jobban szerette…, s ezért tarka ruhát csináltatott neki.”      1Móz 37,3</vt:lpstr>
      <vt:lpstr>PowerPoint bemutató</vt:lpstr>
      <vt:lpstr>   1. különleges kegy, pártfogás:  JÓINDULAT jelképe,  ami egész életén végigkísérte  2. kísértés Izrael Józsefet minden fiánál jobban szerette…, s ezért     1Móz 37,3</vt:lpstr>
      <vt:lpstr>…pillanat örömét… NE FOGADD EL! </vt:lpstr>
      <vt:lpstr>…pillanat örömét… NE FOGADD EL!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Felhasználó</cp:lastModifiedBy>
  <cp:revision>10</cp:revision>
  <dcterms:created xsi:type="dcterms:W3CDTF">2017-04-09T07:03:10Z</dcterms:created>
  <dcterms:modified xsi:type="dcterms:W3CDTF">2017-04-14T16:25:57Z</dcterms:modified>
</cp:coreProperties>
</file>