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anyax\150_PANA\P15002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0" y="9000"/>
            <a:ext cx="912052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995936" y="5517232"/>
            <a:ext cx="5148064" cy="1340768"/>
          </a:xfrm>
          <a:solidFill>
            <a:srgbClr val="FFC000"/>
          </a:solidFill>
        </p:spPr>
        <p:txBody>
          <a:bodyPr>
            <a:normAutofit fontScale="85000" lnSpcReduction="20000"/>
          </a:bodyPr>
          <a:lstStyle/>
          <a:p>
            <a:endParaRPr lang="hu-HU" b="1" dirty="0" smtClean="0">
              <a:solidFill>
                <a:schemeClr val="tx1"/>
              </a:solidFill>
            </a:endParaRPr>
          </a:p>
          <a:p>
            <a:r>
              <a:rPr lang="hu-HU" b="1" dirty="0" smtClean="0">
                <a:solidFill>
                  <a:schemeClr val="tx1"/>
                </a:solidFill>
              </a:rPr>
              <a:t>2018.02.26. reggeli áhítat</a:t>
            </a:r>
          </a:p>
          <a:p>
            <a:r>
              <a:rPr lang="hu-HU" b="1" dirty="0" smtClean="0">
                <a:solidFill>
                  <a:schemeClr val="tx1"/>
                </a:solidFill>
              </a:rPr>
              <a:t>Gerendás, Általános Iskola</a:t>
            </a:r>
            <a:endParaRPr lang="hu-H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anyax\150_PANA\P15002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0" y="9000"/>
            <a:ext cx="912052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4067944" y="6021288"/>
            <a:ext cx="5076056" cy="836712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hu-HU" b="1" dirty="0" smtClean="0">
                <a:solidFill>
                  <a:schemeClr val="tx1"/>
                </a:solidFill>
              </a:rPr>
              <a:t>Harci üzemmódban élni…</a:t>
            </a:r>
            <a:endParaRPr lang="hu-H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481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" y="369000"/>
            <a:ext cx="9142580" cy="60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13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C:\Users\Felhasználó\Desktop\index-1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42" y="369000"/>
            <a:ext cx="8170515" cy="61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283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2710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</Words>
  <Application>Microsoft Office PowerPoint</Application>
  <PresentationFormat>Diavetítés a képernyőre (4:3 oldalarány)</PresentationFormat>
  <Paragraphs>4</Paragraphs>
  <Slides>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6" baseType="lpstr"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3</cp:revision>
  <dcterms:created xsi:type="dcterms:W3CDTF">2017-04-09T07:03:10Z</dcterms:created>
  <dcterms:modified xsi:type="dcterms:W3CDTF">2017-04-14T09:41:51Z</dcterms:modified>
</cp:coreProperties>
</file>