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nyax\150_PANA\P1500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" y="9000"/>
            <a:ext cx="912052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95936" y="5517232"/>
            <a:ext cx="5148064" cy="1340768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2018.02.26. reggeli áhítat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Gerendás, Általános Iskola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nyax\150_PANA\P1500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" y="9000"/>
            <a:ext cx="912052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67944" y="6021288"/>
            <a:ext cx="5076056" cy="8367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Harci üzemmódban élni…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8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" y="369000"/>
            <a:ext cx="9142580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Felhasználó\Desktop\index-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" y="369000"/>
            <a:ext cx="8170515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8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71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Diavetítés a képernyőre (4:3 oldalarány)</PresentationFormat>
  <Paragraphs>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3</cp:revision>
  <dcterms:created xsi:type="dcterms:W3CDTF">2017-04-09T07:03:10Z</dcterms:created>
  <dcterms:modified xsi:type="dcterms:W3CDTF">2017-04-14T09:41:51Z</dcterms:modified>
</cp:coreProperties>
</file>