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ím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6" name="Dátum hely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7" name="Tartalom hely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5" name="Szöveg hely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8" name="Tartalom hely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ím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4" name="Élőláb hely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9" name="Élőláb hely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1" name="Dátum hely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Cím hely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sz="6600" dirty="0" smtClean="0"/>
              <a:t>2018.02.19. </a:t>
            </a:r>
            <a:r>
              <a:rPr lang="hu-HU" dirty="0" smtClean="0"/>
              <a:t>reggeli áhítat</a:t>
            </a:r>
            <a:br>
              <a:rPr lang="hu-HU" dirty="0" smtClean="0"/>
            </a:br>
            <a:r>
              <a:rPr lang="hu-HU" dirty="0" smtClean="0"/>
              <a:t>Gerendás, 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36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Camera\20170413_1336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0" y="1386000"/>
            <a:ext cx="9120000" cy="54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587680" cy="4539952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Lószerszámok…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83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378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7358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úra">
  <a:themeElements>
    <a:clrScheme name="Tú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ú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ú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</TotalTime>
  <Words>6</Words>
  <Application>Microsoft Office PowerPoint</Application>
  <PresentationFormat>Diavetítés a képernyőre (4:3 oldalarány)</PresentationFormat>
  <Paragraphs>2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Túra</vt:lpstr>
      <vt:lpstr>2018.02.19. reggeli áhítat Gerendás, Általános Iskola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2017-04-14T15:10:45Z</dcterms:modified>
</cp:coreProperties>
</file>