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6" r:id="rId4"/>
    <p:sldId id="260" r:id="rId5"/>
    <p:sldId id="259" r:id="rId6"/>
    <p:sldId id="257" r:id="rId7"/>
    <p:sldId id="261" r:id="rId8"/>
    <p:sldId id="264" r:id="rId9"/>
    <p:sldId id="263" r:id="rId10"/>
    <p:sldId id="265" r:id="rId11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0" autoAdjust="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églalap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Lekerekített téglalap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Alcím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28" name="Dátum hely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17" name="Élőláb hely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29" name="Dia számának helye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  <p:sp>
        <p:nvSpPr>
          <p:cNvPr id="7" name="Téglalap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Téglalap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Téglalap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Cím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églalap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Lekerekített téglalap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hu-HU"/>
          </a:p>
        </p:txBody>
      </p:sp>
      <p:sp>
        <p:nvSpPr>
          <p:cNvPr id="7" name="Téglalap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églalap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églalap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  <p:sp>
        <p:nvSpPr>
          <p:cNvPr id="9" name="Tartalom helye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1" name="Tartalom helye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  <p:sp>
        <p:nvSpPr>
          <p:cNvPr id="11" name="Tartalom helye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3" name="Tartalom helye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églalap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Lekerekített téglalap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  <p:sp>
        <p:nvSpPr>
          <p:cNvPr id="11" name="Tartalom helye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  <p:sp>
        <p:nvSpPr>
          <p:cNvPr id="11" name="Téglalap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églalap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Téglalap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églalap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Lekerekített téglalap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Cím helye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3" name="Szöveg helye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4" name="Dátum helye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5786DFE-8A46-4D0A-8BCF-4A5859CA6FD7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hu-HU"/>
          </a:p>
        </p:txBody>
      </p:sp>
      <p:sp>
        <p:nvSpPr>
          <p:cNvPr id="23" name="Dia számának helye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2018.02.12.</a:t>
            </a:r>
          </a:p>
          <a:p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Gerendás, Általános Iskola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Reggeli áhítat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31323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64948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Legyen az Ige a fegyvered!</a:t>
            </a:r>
            <a:endParaRPr lang="hu-HU" dirty="0"/>
          </a:p>
        </p:txBody>
      </p:sp>
      <p:pic>
        <p:nvPicPr>
          <p:cNvPr id="1026" name="Picture 2" descr="C:\Users\Felhasználó\Pictures\3 gyerkő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8564" y="3140968"/>
            <a:ext cx="4466869" cy="2078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2436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1026" name="Picture 2" descr="G:\16 gigás 20141129\20140513\20140428\seelsorgerin\20140131\DCIM\150_PANA\P1500177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000" y="711000"/>
            <a:ext cx="7248000" cy="54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85728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1Kor 10,12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‚…Felejtsd el az önbizalmat, semmi haszna! Egyedül Istenben bízz!”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60916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899592" y="3140968"/>
            <a:ext cx="7344816" cy="3252936"/>
          </a:xfrm>
        </p:spPr>
        <p:txBody>
          <a:bodyPr>
            <a:normAutofit/>
          </a:bodyPr>
          <a:lstStyle/>
          <a:p>
            <a:pPr algn="just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Kedves Istenem! Ma jelképesen felveszem a TE fegyverzetedet, hogy megálljak az ellenség támadásai közepette. Tudom, hogy a TE gyermeked vagyok, ráállok Igéd ígéreteire. Kérem védelmedet gondolataim és cselekedeteim felett, hogy ne veszítsek el csatákat. Jézus nevében kérlek. Ámen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Imádkozzunk!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42151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Jak 4,7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„Engedelmeskedjetek azért az Istennek, de álljatok ellen az ördögnek, és elfut tőletek.”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04489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Hogyan tudom legyőzni a</a:t>
            </a:r>
          </a:p>
          <a:p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KÍSÉRTÉSEKET?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Ellenséges terület!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62161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Ef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 6,17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„Vegyétek fel az üdvösség sisakját…”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31563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Ef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 6,17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„…és a Lélek kardját, amely az Isten beszéde.”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742332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észvény">
  <a:themeElements>
    <a:clrScheme name="Részvén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Aspektus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Részvén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16</TotalTime>
  <Words>127</Words>
  <Application>Microsoft Office PowerPoint</Application>
  <PresentationFormat>Diavetítés a képernyőre (4:3 oldalarány)</PresentationFormat>
  <Paragraphs>17</Paragraphs>
  <Slides>10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1" baseType="lpstr">
      <vt:lpstr>Részvény</vt:lpstr>
      <vt:lpstr>Reggeli áhítat</vt:lpstr>
      <vt:lpstr>Legyen az Ige a fegyvered!</vt:lpstr>
      <vt:lpstr>PowerPoint bemutató</vt:lpstr>
      <vt:lpstr>‚…Felejtsd el az önbizalmat, semmi haszna! Egyedül Istenben bízz!”</vt:lpstr>
      <vt:lpstr>Imádkozzunk!</vt:lpstr>
      <vt:lpstr>„Engedelmeskedjetek azért az Istennek, de álljatok ellen az ördögnek, és elfut tőletek.”</vt:lpstr>
      <vt:lpstr>Ellenséges terület!</vt:lpstr>
      <vt:lpstr>„Vegyétek fel az üdvösség sisakját…”</vt:lpstr>
      <vt:lpstr>„…és a Lélek kardját, amely az Isten beszéde.”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Felhasználó</dc:creator>
  <cp:lastModifiedBy>Felhasználó</cp:lastModifiedBy>
  <cp:revision>6</cp:revision>
  <dcterms:created xsi:type="dcterms:W3CDTF">2017-04-09T07:03:10Z</dcterms:created>
  <dcterms:modified xsi:type="dcterms:W3CDTF">2017-04-12T11:07:56Z</dcterms:modified>
</cp:coreProperties>
</file>