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0" r:id="rId5"/>
    <p:sldId id="259" r:id="rId6"/>
    <p:sldId id="257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2018.02.12.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Gerendás, Általános Iskola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Reggeli áhítat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49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Legyen az Ige a fegyvered!</a:t>
            </a:r>
            <a:endParaRPr lang="hu-HU" dirty="0"/>
          </a:p>
        </p:txBody>
      </p:sp>
      <p:pic>
        <p:nvPicPr>
          <p:cNvPr id="1026" name="Picture 2" descr="C:\Users\Felhasználó\Pictures\3 gyerkő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564" y="3140968"/>
            <a:ext cx="4466869" cy="207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4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G:\16 gigás 20141129\20140513\20140428\seelsorgerin\20140131\DCIM\150_PANA\P150017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00" y="711000"/>
            <a:ext cx="7248000" cy="54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7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1Kor 10,12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‚…Felejtsd el az önbizalmat, semmi haszna! Egyedül Istenben bízz!”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09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344816" cy="3252936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Kedves Istenem! Ma jelképesen felveszem a TE fegyverzetedet, hogy megálljak az ellenség támadásai közepette. Tudom, hogy a TE gyermeked vagyok, ráállok Igéd ígéreteire. Kérem védelmedet gondolataim és cselekedeteim felett, hogy ne veszítsek el csatákat. Jézus nevében kérlek. Ámen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Imádkozzunk!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21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Jak 4,7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„Engedelmeskedjetek azért az Istennek, de álljatok ellen az ördögnek, és elfut tőletek.”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4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Hogyan tudom legyőzni a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KÍSÉRTÉSEKET?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Ellenséges terület!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21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Ef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6,17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„Vegyétek fel az üdvösség sisakját…”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15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Ef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6,17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„…és a Lélek kardját, amely az Isten beszéde.”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23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127</Words>
  <Application>Microsoft Office PowerPoint</Application>
  <PresentationFormat>Diavetítés a képernyőre (4:3 oldalarány)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Részvény</vt:lpstr>
      <vt:lpstr>Reggeli áhítat</vt:lpstr>
      <vt:lpstr>Legyen az Ige a fegyvered!</vt:lpstr>
      <vt:lpstr>PowerPoint bemutató</vt:lpstr>
      <vt:lpstr>‚…Felejtsd el az önbizalmat, semmi haszna! Egyedül Istenben bízz!”</vt:lpstr>
      <vt:lpstr>Imádkozzunk!</vt:lpstr>
      <vt:lpstr>„Engedelmeskedjetek azért az Istennek, de álljatok ellen az ördögnek, és elfut tőletek.”</vt:lpstr>
      <vt:lpstr>Ellenséges terület!</vt:lpstr>
      <vt:lpstr>„Vegyétek fel az üdvösség sisakját…”</vt:lpstr>
      <vt:lpstr>„…és a Lélek kardját, amely az Isten beszéde.”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6</cp:revision>
  <dcterms:created xsi:type="dcterms:W3CDTF">2017-04-09T07:03:10Z</dcterms:created>
  <dcterms:modified xsi:type="dcterms:W3CDTF">2017-04-12T11:07:56Z</dcterms:modified>
</cp:coreProperties>
</file>