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66" r:id="rId7"/>
    <p:sldId id="262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Snap ITC" panose="04040A07060A02020202" pitchFamily="82" charset="0"/>
              </a:rPr>
              <a:t>2018.02.05. </a:t>
            </a:r>
            <a:br>
              <a:rPr lang="hu-HU" dirty="0" smtClean="0">
                <a:latin typeface="Snap ITC" panose="04040A07060A02020202" pitchFamily="82" charset="0"/>
              </a:rPr>
            </a:br>
            <a:r>
              <a:rPr lang="hu-HU" dirty="0" smtClean="0">
                <a:latin typeface="Snap ITC" panose="04040A07060A02020202" pitchFamily="82" charset="0"/>
              </a:rPr>
              <a:t>reggeli áhítat</a:t>
            </a:r>
            <a:br>
              <a:rPr lang="hu-HU" dirty="0" smtClean="0">
                <a:latin typeface="Snap ITC" panose="04040A07060A02020202" pitchFamily="82" charset="0"/>
              </a:rPr>
            </a:br>
            <a:r>
              <a:rPr lang="hu-HU" dirty="0" smtClean="0">
                <a:latin typeface="Snap ITC" panose="04040A07060A02020202" pitchFamily="82" charset="0"/>
              </a:rPr>
              <a:t>Gerendás, </a:t>
            </a:r>
            <a:br>
              <a:rPr lang="hu-HU" dirty="0" smtClean="0">
                <a:latin typeface="Snap ITC" panose="04040A07060A02020202" pitchFamily="82" charset="0"/>
              </a:rPr>
            </a:br>
            <a:r>
              <a:rPr lang="hu-HU" dirty="0" smtClean="0">
                <a:latin typeface="Snap ITC" panose="04040A07060A02020202" pitchFamily="82" charset="0"/>
              </a:rPr>
              <a:t>Általános Iskola</a:t>
            </a:r>
            <a:endParaRPr lang="hu-HU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500808"/>
            <a:ext cx="9144000" cy="535719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a probléma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életemben,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amit   letagadok?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az, amiről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félek/Szégyellek 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beszélni?</a:t>
            </a:r>
            <a:r>
              <a:rPr lang="hu-HU" dirty="0" smtClean="0">
                <a:latin typeface="Agency FB" panose="020B0503020202020204" pitchFamily="34" charset="0"/>
              </a:rPr>
              <a:t/>
            </a:r>
            <a:br>
              <a:rPr lang="hu-HU" dirty="0" smtClean="0">
                <a:latin typeface="Agency FB" panose="020B0503020202020204" pitchFamily="34" charset="0"/>
              </a:rPr>
            </a:br>
            <a:r>
              <a:rPr lang="hu-HU" dirty="0" smtClean="0">
                <a:latin typeface="Agency FB" panose="020B0503020202020204" pitchFamily="34" charset="0"/>
              </a:rPr>
              <a:t/>
            </a:r>
            <a:br>
              <a:rPr lang="hu-HU" dirty="0" smtClean="0">
                <a:latin typeface="Agency FB" panose="020B0503020202020204" pitchFamily="34" charset="0"/>
              </a:rPr>
            </a:br>
            <a:r>
              <a:rPr lang="hu-HU" dirty="0" smtClean="0">
                <a:latin typeface="Snap ITC" panose="04040A07060A02020202" pitchFamily="82" charset="0"/>
              </a:rPr>
              <a:t/>
            </a:r>
            <a:br>
              <a:rPr lang="hu-HU" dirty="0" smtClean="0">
                <a:latin typeface="Snap ITC" panose="04040A07060A02020202" pitchFamily="82" charset="0"/>
              </a:rPr>
            </a:br>
            <a:endParaRPr lang="hu-HU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Válaszolj ezekre a kellemetlen kérdésekre!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9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3312368"/>
          </a:xfrm>
        </p:spPr>
        <p:txBody>
          <a:bodyPr>
            <a:noAutofit/>
          </a:bodyPr>
          <a:lstStyle/>
          <a:p>
            <a:pPr algn="ctr"/>
            <a:r>
              <a:rPr lang="hu-HU" sz="8000" dirty="0" smtClean="0">
                <a:latin typeface="Snap ITC" panose="04040A07060A02020202" pitchFamily="82" charset="0"/>
              </a:rPr>
              <a:t>VEDD LE AZ ÁLARCODAT!</a:t>
            </a:r>
            <a:endParaRPr lang="hu-HU" sz="8000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762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3312368"/>
          </a:xfrm>
        </p:spPr>
        <p:txBody>
          <a:bodyPr>
            <a:noAutofit/>
          </a:bodyPr>
          <a:lstStyle/>
          <a:p>
            <a:pPr algn="ctr"/>
            <a:endParaRPr lang="hu-HU" sz="8000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Desktop\álar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5"/>
          <a:stretch/>
        </p:blipFill>
        <p:spPr bwMode="auto">
          <a:xfrm>
            <a:off x="2347779" y="729000"/>
            <a:ext cx="4448442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22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57192"/>
          </a:xfrm>
        </p:spPr>
        <p:txBody>
          <a:bodyPr>
            <a:normAutofit/>
          </a:bodyPr>
          <a:lstStyle/>
          <a:p>
            <a:pPr algn="ctr"/>
            <a:r>
              <a:rPr lang="hu-HU" sz="5400" dirty="0" smtClean="0">
                <a:latin typeface="Snap ITC" panose="04040A07060A02020202" pitchFamily="82" charset="0"/>
              </a:rPr>
              <a:t>„…jaj az egyedülállónak, mert ha elesik, nem emeli föl senki.”</a:t>
            </a:r>
            <a:endParaRPr lang="hu-HU" sz="5400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                                                     </a:t>
            </a:r>
            <a:r>
              <a:rPr lang="hu-HU" dirty="0" err="1" smtClean="0">
                <a:solidFill>
                  <a:schemeClr val="bg1"/>
                </a:solidFill>
              </a:rPr>
              <a:t>Préd</a:t>
            </a:r>
            <a:r>
              <a:rPr lang="hu-HU" dirty="0" smtClean="0">
                <a:solidFill>
                  <a:schemeClr val="bg1"/>
                </a:solidFill>
              </a:rPr>
              <a:t> 4,10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0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01136" cy="3528392"/>
          </a:xfrm>
        </p:spPr>
        <p:txBody>
          <a:bodyPr>
            <a:normAutofit/>
          </a:bodyPr>
          <a:lstStyle/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bg1"/>
                </a:solidFill>
              </a:rPr>
              <a:t>KELL EGY JÓ BARÁT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Felhasználó\Desktop\index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000" y="0"/>
            <a:ext cx="5976000" cy="59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9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01136" cy="352839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imádság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bg1"/>
                </a:solidFill>
              </a:rPr>
              <a:t>KELL EGY JÓ BARÁT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6693024" cy="324036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Őszinteség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átláthatóság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144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6621016" cy="5904656"/>
          </a:xfrm>
        </p:spPr>
        <p:txBody>
          <a:bodyPr>
            <a:normAutofit/>
          </a:bodyPr>
          <a:lstStyle/>
          <a:p>
            <a:pPr algn="ctr"/>
            <a:r>
              <a:rPr lang="hu-HU" sz="28000" dirty="0">
                <a:solidFill>
                  <a:schemeClr val="bg1"/>
                </a:solidFill>
                <a:sym typeface="Wingdings"/>
              </a:rPr>
              <a:t></a:t>
            </a:r>
            <a:r>
              <a:rPr lang="hu-HU" dirty="0"/>
              <a:t/>
            </a:r>
            <a:br>
              <a:rPr lang="hu-HU" dirty="0"/>
            </a:b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48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388843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Snap ITC" panose="04040A07060A02020202" pitchFamily="82" charset="0"/>
              </a:rPr>
              <a:t>„Valljátok meg azért egymásnak </a:t>
            </a:r>
            <a:r>
              <a:rPr lang="hu-H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bŰneiteket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3600" dirty="0" smtClean="0">
                <a:latin typeface="Snap ITC" panose="04040A07060A02020202" pitchFamily="82" charset="0"/>
              </a:rPr>
              <a:t/>
            </a:r>
            <a:br>
              <a:rPr lang="hu-HU" sz="3600" dirty="0" smtClean="0">
                <a:latin typeface="Snap ITC" panose="04040A07060A02020202" pitchFamily="82" charset="0"/>
              </a:rPr>
            </a:br>
            <a:r>
              <a:rPr lang="hu-HU" sz="3200" u="sng" dirty="0" smtClean="0">
                <a:latin typeface="Snap ITC" panose="04040A07060A02020202" pitchFamily="82" charset="0"/>
              </a:rPr>
              <a:t>és imádkozzatok egymásért</a:t>
            </a:r>
            <a:r>
              <a:rPr lang="hu-HU" sz="3200" u="sng" dirty="0">
                <a:latin typeface="Snap ITC" panose="04040A07060A02020202" pitchFamily="82" charset="0"/>
              </a:rPr>
              <a:t>, </a:t>
            </a:r>
            <a:r>
              <a:rPr lang="hu-HU" sz="3600" dirty="0">
                <a:latin typeface="Snap ITC" panose="04040A07060A02020202" pitchFamily="82" charset="0"/>
              </a:rPr>
              <a:t>hogy meggyógyuljatok.” </a:t>
            </a:r>
            <a:r>
              <a:rPr lang="hu-HU" dirty="0" smtClean="0">
                <a:latin typeface="Snap ITC" panose="04040A07060A02020202" pitchFamily="82" charset="0"/>
              </a:rPr>
              <a:t/>
            </a:r>
            <a:br>
              <a:rPr lang="hu-HU" dirty="0" smtClean="0">
                <a:latin typeface="Snap ITC" panose="04040A07060A02020202" pitchFamily="82" charset="0"/>
              </a:rPr>
            </a:br>
            <a:r>
              <a:rPr lang="hu-HU" dirty="0" smtClean="0">
                <a:latin typeface="Snap ITC" panose="04040A07060A02020202" pitchFamily="82" charset="0"/>
              </a:rPr>
              <a:t/>
            </a:r>
            <a:br>
              <a:rPr lang="hu-HU" dirty="0" smtClean="0">
                <a:latin typeface="Snap ITC" panose="04040A07060A02020202" pitchFamily="82" charset="0"/>
              </a:rPr>
            </a:br>
            <a:r>
              <a:rPr lang="hu-HU" sz="2800" dirty="0" smtClean="0">
                <a:latin typeface="Snap ITC" panose="04040A07060A02020202" pitchFamily="82" charset="0"/>
              </a:rPr>
              <a:t>Jak </a:t>
            </a:r>
            <a:r>
              <a:rPr lang="hu-HU" sz="2800" dirty="0">
                <a:latin typeface="Snap ITC" panose="04040A07060A02020202" pitchFamily="82" charset="0"/>
              </a:rPr>
              <a:t>5,16</a:t>
            </a:r>
            <a:r>
              <a:rPr lang="hu-HU" dirty="0"/>
              <a:t/>
            </a:r>
            <a:br>
              <a:rPr lang="hu-HU" dirty="0"/>
            </a:br>
            <a:endParaRPr lang="hu-HU" dirty="0">
              <a:latin typeface="Snap ITC" panose="04040A07060A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6543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52</Words>
  <Application>Microsoft Office PowerPoint</Application>
  <PresentationFormat>Diavetítés a képernyőre (4:3 oldalarány)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Medián</vt:lpstr>
      <vt:lpstr>2018.02.05.  reggeli áhítat Gerendás,  Általános Iskola</vt:lpstr>
      <vt:lpstr>VEDD LE AZ ÁLARCODAT!</vt:lpstr>
      <vt:lpstr>PowerPoint bemutató</vt:lpstr>
      <vt:lpstr>„…jaj az egyedülállónak, mert ha elesik, nem emeli föl senki.”</vt:lpstr>
      <vt:lpstr>PowerPoint bemutató</vt:lpstr>
      <vt:lpstr>imádság</vt:lpstr>
      <vt:lpstr>Őszinteség   átláthatóság</vt:lpstr>
      <vt:lpstr> </vt:lpstr>
      <vt:lpstr>„Valljátok meg azért egymásnak bŰneiteket,  és imádkozzatok egymásért, hogy meggyógyuljatok.”   Jak 5,16 </vt:lpstr>
      <vt:lpstr>Mi a probléma  az életemben,  amit   letagadok?  Mi az, amiről  félek/Szégyellek   beszélni?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8</cp:revision>
  <dcterms:created xsi:type="dcterms:W3CDTF">2017-04-09T07:03:10Z</dcterms:created>
  <dcterms:modified xsi:type="dcterms:W3CDTF">2017-04-14T13:13:50Z</dcterms:modified>
</cp:coreProperties>
</file>