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5" r:id="rId4"/>
    <p:sldId id="258" r:id="rId5"/>
    <p:sldId id="263" r:id="rId6"/>
    <p:sldId id="266" r:id="rId7"/>
    <p:sldId id="262" r:id="rId8"/>
    <p:sldId id="261" r:id="rId9"/>
    <p:sldId id="260" r:id="rId10"/>
    <p:sldId id="264" r:id="rId11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églalap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Téglalap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Téglalap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28" name="Dátum hely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17" name="Élőláb hely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29" name="Dia számának hely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hu-HU"/>
          </a:p>
        </p:txBody>
      </p:sp>
      <p:sp>
        <p:nvSpPr>
          <p:cNvPr id="7" name="Téglalap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églalap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églalap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7" name="Téglalap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églalap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églalap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2" name="Dátum hely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13" name="Dia számának hely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9" name="Tartalom helye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1" name="Tartalom helye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8" name="Dátum hely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10" name="Dia számának hely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  <p:sp>
        <p:nvSpPr>
          <p:cNvPr id="12" name="Élőláb hely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1" name="Tartalom helye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3" name="Tartalom helye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12" name="Dia számának hely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hu-HU"/>
          </a:p>
        </p:txBody>
      </p:sp>
      <p:sp>
        <p:nvSpPr>
          <p:cNvPr id="16" name="Szöveg hely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15" name="Szöveg hely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9" name="Tartalom helye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8" name="Téglalap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églalap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Téglalap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1" name="Téglalap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átum hely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13" name="Dia számának hely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ím hely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3" name="Szöveg hely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7" name="Téglalap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églalap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églalap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Dia számának hely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>
                <a:latin typeface="Snap ITC" panose="04040A07060A02020202" pitchFamily="82" charset="0"/>
              </a:rPr>
              <a:t>2018.02.05. </a:t>
            </a:r>
            <a:br>
              <a:rPr lang="hu-HU" dirty="0" smtClean="0">
                <a:latin typeface="Snap ITC" panose="04040A07060A02020202" pitchFamily="82" charset="0"/>
              </a:rPr>
            </a:br>
            <a:r>
              <a:rPr lang="hu-HU" dirty="0" smtClean="0">
                <a:latin typeface="Snap ITC" panose="04040A07060A02020202" pitchFamily="82" charset="0"/>
              </a:rPr>
              <a:t>reggeli áhítat</a:t>
            </a:r>
            <a:br>
              <a:rPr lang="hu-HU" dirty="0" smtClean="0">
                <a:latin typeface="Snap ITC" panose="04040A07060A02020202" pitchFamily="82" charset="0"/>
              </a:rPr>
            </a:br>
            <a:r>
              <a:rPr lang="hu-HU" dirty="0" smtClean="0">
                <a:latin typeface="Snap ITC" panose="04040A07060A02020202" pitchFamily="82" charset="0"/>
              </a:rPr>
              <a:t>Gerendás, </a:t>
            </a:r>
            <a:br>
              <a:rPr lang="hu-HU" dirty="0" smtClean="0">
                <a:latin typeface="Snap ITC" panose="04040A07060A02020202" pitchFamily="82" charset="0"/>
              </a:rPr>
            </a:br>
            <a:r>
              <a:rPr lang="hu-HU" dirty="0" smtClean="0">
                <a:latin typeface="Snap ITC" panose="04040A07060A02020202" pitchFamily="82" charset="0"/>
              </a:rPr>
              <a:t>Általános Iskola</a:t>
            </a:r>
            <a:endParaRPr lang="hu-HU" dirty="0">
              <a:latin typeface="Snap ITC" panose="04040A07060A02020202" pitchFamily="82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313231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0" y="1500808"/>
            <a:ext cx="9144000" cy="5357192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 a probléma </a:t>
            </a:r>
            <a:b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 életemben, </a:t>
            </a:r>
            <a:b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amit   letagadok?</a:t>
            </a:r>
            <a:b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 az, amiről </a:t>
            </a:r>
            <a:b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félek/Szégyellek  </a:t>
            </a:r>
            <a:b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beszélni?</a:t>
            </a:r>
            <a:r>
              <a:rPr lang="hu-HU" dirty="0" smtClean="0">
                <a:latin typeface="Agency FB" panose="020B0503020202020204" pitchFamily="34" charset="0"/>
              </a:rPr>
              <a:t/>
            </a:r>
            <a:br>
              <a:rPr lang="hu-HU" dirty="0" smtClean="0">
                <a:latin typeface="Agency FB" panose="020B0503020202020204" pitchFamily="34" charset="0"/>
              </a:rPr>
            </a:br>
            <a:r>
              <a:rPr lang="hu-HU" dirty="0" smtClean="0">
                <a:latin typeface="Agency FB" panose="020B0503020202020204" pitchFamily="34" charset="0"/>
              </a:rPr>
              <a:t/>
            </a:r>
            <a:br>
              <a:rPr lang="hu-HU" dirty="0" smtClean="0">
                <a:latin typeface="Agency FB" panose="020B0503020202020204" pitchFamily="34" charset="0"/>
              </a:rPr>
            </a:br>
            <a:r>
              <a:rPr lang="hu-HU" dirty="0" smtClean="0">
                <a:latin typeface="Snap ITC" panose="04040A07060A02020202" pitchFamily="82" charset="0"/>
              </a:rPr>
              <a:t/>
            </a:r>
            <a:br>
              <a:rPr lang="hu-HU" dirty="0" smtClean="0">
                <a:latin typeface="Snap ITC" panose="04040A07060A02020202" pitchFamily="82" charset="0"/>
              </a:rPr>
            </a:br>
            <a:endParaRPr lang="hu-HU" dirty="0">
              <a:latin typeface="Snap ITC" panose="04040A07060A02020202" pitchFamily="82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Válaszolj ezekre a kellemetlen kérdésekre!</a:t>
            </a:r>
            <a:endParaRPr lang="hu-H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697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0" y="908720"/>
            <a:ext cx="9144000" cy="3312368"/>
          </a:xfrm>
        </p:spPr>
        <p:txBody>
          <a:bodyPr>
            <a:noAutofit/>
          </a:bodyPr>
          <a:lstStyle/>
          <a:p>
            <a:pPr algn="ctr"/>
            <a:r>
              <a:rPr lang="hu-HU" sz="8000" dirty="0" smtClean="0">
                <a:latin typeface="Snap ITC" panose="04040A07060A02020202" pitchFamily="82" charset="0"/>
              </a:rPr>
              <a:t>VEDD LE AZ ÁLARCODAT!</a:t>
            </a:r>
            <a:endParaRPr lang="hu-HU" sz="8000" dirty="0">
              <a:latin typeface="Snap ITC" panose="04040A07060A02020202" pitchFamily="82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37622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0" y="908720"/>
            <a:ext cx="9144000" cy="3312368"/>
          </a:xfrm>
        </p:spPr>
        <p:txBody>
          <a:bodyPr>
            <a:noAutofit/>
          </a:bodyPr>
          <a:lstStyle/>
          <a:p>
            <a:pPr algn="ctr"/>
            <a:endParaRPr lang="hu-HU" sz="8000" dirty="0">
              <a:latin typeface="Snap ITC" panose="04040A07060A02020202" pitchFamily="82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1026" name="Picture 2" descr="C:\Users\Felhasználó\Desktop\álarc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55"/>
          <a:stretch/>
        </p:blipFill>
        <p:spPr bwMode="auto">
          <a:xfrm>
            <a:off x="2347779" y="729000"/>
            <a:ext cx="4448442" cy="52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8225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57192"/>
          </a:xfrm>
        </p:spPr>
        <p:txBody>
          <a:bodyPr>
            <a:normAutofit/>
          </a:bodyPr>
          <a:lstStyle/>
          <a:p>
            <a:pPr algn="ctr"/>
            <a:r>
              <a:rPr lang="hu-HU" sz="5400" dirty="0" smtClean="0">
                <a:latin typeface="Snap ITC" panose="04040A07060A02020202" pitchFamily="82" charset="0"/>
              </a:rPr>
              <a:t>„…jaj az egyedülállónak, mert ha elesik, nem emeli föl senki.”</a:t>
            </a:r>
            <a:endParaRPr lang="hu-HU" sz="5400" dirty="0">
              <a:latin typeface="Snap ITC" panose="04040A07060A02020202" pitchFamily="82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bg1"/>
                </a:solidFill>
              </a:rPr>
              <a:t>                                                     </a:t>
            </a:r>
            <a:r>
              <a:rPr lang="hu-HU" dirty="0" err="1" smtClean="0">
                <a:solidFill>
                  <a:schemeClr val="bg1"/>
                </a:solidFill>
              </a:rPr>
              <a:t>Préd</a:t>
            </a:r>
            <a:r>
              <a:rPr lang="hu-HU" dirty="0" smtClean="0">
                <a:solidFill>
                  <a:schemeClr val="bg1"/>
                </a:solidFill>
              </a:rPr>
              <a:t> 4,10</a:t>
            </a:r>
            <a:endParaRPr lang="hu-H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2901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701136" cy="3528392"/>
          </a:xfrm>
        </p:spPr>
        <p:txBody>
          <a:bodyPr>
            <a:normAutofit/>
          </a:bodyPr>
          <a:lstStyle/>
          <a:p>
            <a:pPr algn="ctr"/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hu-HU" b="1" dirty="0" smtClean="0">
                <a:solidFill>
                  <a:schemeClr val="bg1"/>
                </a:solidFill>
              </a:rPr>
              <a:t>KELL EGY JÓ BARÁT</a:t>
            </a:r>
            <a:endParaRPr lang="hu-HU" b="1" dirty="0">
              <a:solidFill>
                <a:schemeClr val="bg1"/>
              </a:solidFill>
            </a:endParaRPr>
          </a:p>
        </p:txBody>
      </p:sp>
      <p:pic>
        <p:nvPicPr>
          <p:cNvPr id="1026" name="Picture 2" descr="C:\Users\Felhasználó\Desktop\index-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4000" y="0"/>
            <a:ext cx="5976000" cy="597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7797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701136" cy="3528392"/>
          </a:xfrm>
        </p:spPr>
        <p:txBody>
          <a:bodyPr>
            <a:normAutofit/>
          </a:bodyPr>
          <a:lstStyle/>
          <a:p>
            <a:pPr algn="ctr"/>
            <a:r>
              <a:rPr lang="hu-H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imádság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hu-HU" b="1" dirty="0" smtClean="0">
                <a:solidFill>
                  <a:schemeClr val="bg1"/>
                </a:solidFill>
              </a:rPr>
              <a:t>KELL EGY JÓ BARÁT</a:t>
            </a:r>
            <a:endParaRPr lang="hu-H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3083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835696" y="908720"/>
            <a:ext cx="6693024" cy="3240360"/>
          </a:xfrm>
        </p:spPr>
        <p:txBody>
          <a:bodyPr>
            <a:normAutofit/>
          </a:bodyPr>
          <a:lstStyle/>
          <a:p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Őszinteség</a:t>
            </a:r>
            <a:b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u-HU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hu-HU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átláthatóság</a:t>
            </a:r>
            <a:endParaRPr lang="hu-H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214427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187624" y="116632"/>
            <a:ext cx="6621016" cy="5904656"/>
          </a:xfrm>
        </p:spPr>
        <p:txBody>
          <a:bodyPr>
            <a:normAutofit/>
          </a:bodyPr>
          <a:lstStyle/>
          <a:p>
            <a:pPr algn="ctr"/>
            <a:r>
              <a:rPr lang="hu-HU" sz="28000" dirty="0">
                <a:solidFill>
                  <a:schemeClr val="bg1"/>
                </a:solidFill>
                <a:sym typeface="Wingdings"/>
              </a:rPr>
              <a:t></a:t>
            </a:r>
            <a:r>
              <a:rPr lang="hu-HU" dirty="0"/>
              <a:t/>
            </a:r>
            <a:br>
              <a:rPr lang="hu-HU" dirty="0"/>
            </a:br>
            <a:endParaRPr lang="hu-H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V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04815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0" y="1268760"/>
            <a:ext cx="9144000" cy="3888432"/>
          </a:xfrm>
        </p:spPr>
        <p:txBody>
          <a:bodyPr>
            <a:normAutofit fontScale="90000"/>
          </a:bodyPr>
          <a:lstStyle/>
          <a:p>
            <a:pPr algn="ctr"/>
            <a:r>
              <a:rPr lang="hu-HU" sz="3600" dirty="0">
                <a:latin typeface="Snap ITC" panose="04040A07060A02020202" pitchFamily="82" charset="0"/>
              </a:rPr>
              <a:t>„Valljátok meg azért egymásnak </a:t>
            </a:r>
            <a:r>
              <a:rPr lang="hu-HU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bŰneiteket</a:t>
            </a:r>
            <a:r>
              <a:rPr lang="hu-HU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u-HU" sz="3600" dirty="0" smtClean="0">
                <a:latin typeface="Snap ITC" panose="04040A07060A02020202" pitchFamily="82" charset="0"/>
              </a:rPr>
              <a:t/>
            </a:r>
            <a:br>
              <a:rPr lang="hu-HU" sz="3600" dirty="0" smtClean="0">
                <a:latin typeface="Snap ITC" panose="04040A07060A02020202" pitchFamily="82" charset="0"/>
              </a:rPr>
            </a:br>
            <a:r>
              <a:rPr lang="hu-HU" sz="3200" u="sng" dirty="0" smtClean="0">
                <a:latin typeface="Snap ITC" panose="04040A07060A02020202" pitchFamily="82" charset="0"/>
              </a:rPr>
              <a:t>és imádkozzatok egymásért</a:t>
            </a:r>
            <a:r>
              <a:rPr lang="hu-HU" sz="3200" u="sng" dirty="0">
                <a:latin typeface="Snap ITC" panose="04040A07060A02020202" pitchFamily="82" charset="0"/>
              </a:rPr>
              <a:t>, </a:t>
            </a:r>
            <a:r>
              <a:rPr lang="hu-HU" sz="3600" dirty="0">
                <a:latin typeface="Snap ITC" panose="04040A07060A02020202" pitchFamily="82" charset="0"/>
              </a:rPr>
              <a:t>hogy meggyógyuljatok.” </a:t>
            </a:r>
            <a:r>
              <a:rPr lang="hu-HU" dirty="0" smtClean="0">
                <a:latin typeface="Snap ITC" panose="04040A07060A02020202" pitchFamily="82" charset="0"/>
              </a:rPr>
              <a:t/>
            </a:r>
            <a:br>
              <a:rPr lang="hu-HU" dirty="0" smtClean="0">
                <a:latin typeface="Snap ITC" panose="04040A07060A02020202" pitchFamily="82" charset="0"/>
              </a:rPr>
            </a:br>
            <a:r>
              <a:rPr lang="hu-HU" dirty="0" smtClean="0">
                <a:latin typeface="Snap ITC" panose="04040A07060A02020202" pitchFamily="82" charset="0"/>
              </a:rPr>
              <a:t/>
            </a:r>
            <a:br>
              <a:rPr lang="hu-HU" dirty="0" smtClean="0">
                <a:latin typeface="Snap ITC" panose="04040A07060A02020202" pitchFamily="82" charset="0"/>
              </a:rPr>
            </a:br>
            <a:r>
              <a:rPr lang="hu-HU" sz="2800" dirty="0" smtClean="0">
                <a:latin typeface="Snap ITC" panose="04040A07060A02020202" pitchFamily="82" charset="0"/>
              </a:rPr>
              <a:t>Jak </a:t>
            </a:r>
            <a:r>
              <a:rPr lang="hu-HU" sz="2800" dirty="0">
                <a:latin typeface="Snap ITC" panose="04040A07060A02020202" pitchFamily="82" charset="0"/>
              </a:rPr>
              <a:t>5,16</a:t>
            </a:r>
            <a:r>
              <a:rPr lang="hu-HU" dirty="0"/>
              <a:t/>
            </a:r>
            <a:br>
              <a:rPr lang="hu-HU" dirty="0"/>
            </a:br>
            <a:endParaRPr lang="hu-HU" dirty="0">
              <a:latin typeface="Snap ITC" panose="04040A07060A02020202" pitchFamily="82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365436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án">
  <a:themeElements>
    <a:clrScheme name="Mediá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á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Napfordul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73</TotalTime>
  <Words>52</Words>
  <Application>Microsoft Office PowerPoint</Application>
  <PresentationFormat>Diavetítés a képernyőre (4:3 oldalarány)</PresentationFormat>
  <Paragraphs>13</Paragraphs>
  <Slides>10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1" baseType="lpstr">
      <vt:lpstr>Medián</vt:lpstr>
      <vt:lpstr>2018.02.05.  reggeli áhítat Gerendás,  Általános Iskola</vt:lpstr>
      <vt:lpstr>VEDD LE AZ ÁLARCODAT!</vt:lpstr>
      <vt:lpstr>PowerPoint bemutató</vt:lpstr>
      <vt:lpstr>„…jaj az egyedülállónak, mert ha elesik, nem emeli föl senki.”</vt:lpstr>
      <vt:lpstr>PowerPoint bemutató</vt:lpstr>
      <vt:lpstr>imádság</vt:lpstr>
      <vt:lpstr>Őszinteség   átláthatóság</vt:lpstr>
      <vt:lpstr> </vt:lpstr>
      <vt:lpstr>„Valljátok meg azért egymásnak bŰneiteket,  és imádkozzatok egymásért, hogy meggyógyuljatok.”   Jak 5,16 </vt:lpstr>
      <vt:lpstr>Mi a probléma  az életemben,  amit   letagadok?  Mi az, amiről  félek/Szégyellek   beszélni?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Felhasználó</dc:creator>
  <cp:lastModifiedBy>Felhasználó</cp:lastModifiedBy>
  <cp:revision>8</cp:revision>
  <dcterms:created xsi:type="dcterms:W3CDTF">2017-04-09T07:03:10Z</dcterms:created>
  <dcterms:modified xsi:type="dcterms:W3CDTF">2017-04-14T13:13:50Z</dcterms:modified>
</cp:coreProperties>
</file>