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2" r:id="rId6"/>
    <p:sldId id="261" r:id="rId7"/>
    <p:sldId id="258" r:id="rId8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02106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996711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4930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312492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744488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887495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543668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317322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68558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41781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86DFE-8A46-4D0A-8BCF-4A5859CA6FD7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57076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786DFE-8A46-4D0A-8BCF-4A5859CA6FD7}" type="datetimeFigureOut">
              <a:rPr lang="hu-HU" smtClean="0"/>
              <a:t>2017.04.14.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7279A7-49AD-4642-8383-7735E359809B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02433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827584" y="404665"/>
            <a:ext cx="7630616" cy="1944215"/>
          </a:xfrm>
        </p:spPr>
        <p:txBody>
          <a:bodyPr/>
          <a:lstStyle/>
          <a:p>
            <a:r>
              <a:rPr lang="hu-HU" dirty="0" smtClean="0"/>
              <a:t>2018.01.29. reggeli áhítat Gerendás, Általános Iskola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 dirty="0"/>
          </a:p>
        </p:txBody>
      </p:sp>
      <p:pic>
        <p:nvPicPr>
          <p:cNvPr id="2050" name="Picture 2" descr="C:\Users\Felhasználó\Desktop\gondolkodo-45-224x30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2000250"/>
            <a:ext cx="3024336" cy="43810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13231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Ügyelj a gondolataidra!</a:t>
            </a:r>
            <a:endParaRPr lang="hu-HU" dirty="0"/>
          </a:p>
        </p:txBody>
      </p:sp>
      <p:pic>
        <p:nvPicPr>
          <p:cNvPr id="1026" name="Picture 2" descr="C:\Users\Felhasználó\Desktop\00001_2_c3831fff-01de-4eec-8ea8-941a4b813a78_440x330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8000" y="1767681"/>
            <a:ext cx="5588000" cy="419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26029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i="1" dirty="0" smtClean="0"/>
              <a:t>„Fordítsd el tekintetemet, hogy ne nézzek hiábavalóságra…” </a:t>
            </a:r>
            <a:r>
              <a:rPr lang="hu-HU" sz="2700" dirty="0" smtClean="0"/>
              <a:t>119.Zsoltár 37</a:t>
            </a:r>
            <a:endParaRPr lang="hu-HU" sz="2700" dirty="0"/>
          </a:p>
        </p:txBody>
      </p:sp>
      <p:pic>
        <p:nvPicPr>
          <p:cNvPr id="1026" name="Picture 2" descr="C:\Users\Felhasználó\Desktop\00001_2_c3831fff-01de-4eec-8ea8-941a4b813a78_440x330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8000" y="1767681"/>
            <a:ext cx="5588000" cy="4191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785632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u-HU" sz="9600" dirty="0" smtClean="0">
                <a:solidFill>
                  <a:srgbClr val="FF0000"/>
                </a:solidFill>
              </a:rPr>
              <a:t>„ A rosszat </a:t>
            </a:r>
            <a:r>
              <a:rPr lang="hu-HU" sz="9600" b="1" dirty="0" smtClean="0">
                <a:solidFill>
                  <a:srgbClr val="FF0000"/>
                </a:solidFill>
              </a:rPr>
              <a:t>jóval győzd le.”</a:t>
            </a:r>
            <a:endParaRPr lang="hu-HU" sz="2400" b="1" dirty="0" smtClean="0">
              <a:solidFill>
                <a:srgbClr val="FF0000"/>
              </a:solidFill>
            </a:endParaRPr>
          </a:p>
          <a:p>
            <a:pPr marL="0" indent="0" algn="r">
              <a:buNone/>
            </a:pPr>
            <a:r>
              <a:rPr lang="hu-HU" sz="2400" dirty="0" err="1" smtClean="0"/>
              <a:t>Rm</a:t>
            </a:r>
            <a:r>
              <a:rPr lang="hu-HU" sz="2400" dirty="0" smtClean="0"/>
              <a:t> 12,21</a:t>
            </a:r>
            <a:endParaRPr lang="hu-HU" sz="2400" dirty="0"/>
          </a:p>
        </p:txBody>
      </p:sp>
    </p:spTree>
    <p:extLst>
      <p:ext uri="{BB962C8B-B14F-4D97-AF65-F5344CB8AC3E}">
        <p14:creationId xmlns:p14="http://schemas.microsoft.com/office/powerpoint/2010/main" val="6701123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/>
          <a:lstStyle/>
          <a:p>
            <a:pPr marL="0" indent="0">
              <a:buNone/>
            </a:pPr>
            <a:endParaRPr lang="hu-HU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hu-HU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hu-HU" sz="3600" b="1" dirty="0" smtClean="0">
                <a:solidFill>
                  <a:srgbClr val="FF0000"/>
                </a:solidFill>
              </a:rPr>
              <a:t>„…ha valami nemes…azt vegyétek figyelembe.”</a:t>
            </a:r>
          </a:p>
          <a:p>
            <a:pPr marL="0" indent="0">
              <a:buNone/>
            </a:pPr>
            <a:r>
              <a:rPr lang="hu-HU" sz="3600" b="1" dirty="0">
                <a:solidFill>
                  <a:srgbClr val="FF0000"/>
                </a:solidFill>
              </a:rPr>
              <a:t> </a:t>
            </a:r>
            <a:r>
              <a:rPr lang="hu-HU" sz="3600" b="1" dirty="0" smtClean="0">
                <a:solidFill>
                  <a:srgbClr val="FF0000"/>
                </a:solidFill>
              </a:rPr>
              <a:t>                                                                         </a:t>
            </a:r>
            <a:r>
              <a:rPr lang="hu-HU" dirty="0" err="1" smtClean="0"/>
              <a:t>Fil</a:t>
            </a:r>
            <a:r>
              <a:rPr lang="hu-HU" dirty="0" smtClean="0"/>
              <a:t> 4,8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5165981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hu-HU" sz="4800" i="1" dirty="0" smtClean="0">
                <a:solidFill>
                  <a:srgbClr val="FF0000"/>
                </a:solidFill>
              </a:rPr>
              <a:t>„Minden féltve őrzött dolognál </a:t>
            </a:r>
          </a:p>
          <a:p>
            <a:pPr marL="0" indent="0" algn="ctr">
              <a:buNone/>
            </a:pPr>
            <a:r>
              <a:rPr lang="hu-HU" sz="4800" i="1" dirty="0" smtClean="0">
                <a:solidFill>
                  <a:srgbClr val="FF0000"/>
                </a:solidFill>
              </a:rPr>
              <a:t>jobban őrizd meg szívedet, </a:t>
            </a:r>
          </a:p>
          <a:p>
            <a:pPr marL="0" indent="0" algn="ctr">
              <a:buNone/>
            </a:pPr>
            <a:r>
              <a:rPr lang="hu-HU" sz="4800" i="1" dirty="0" smtClean="0">
                <a:solidFill>
                  <a:srgbClr val="FF0000"/>
                </a:solidFill>
              </a:rPr>
              <a:t>mert onnan indul ki az élet!”</a:t>
            </a:r>
          </a:p>
          <a:p>
            <a:pPr marL="0" indent="0" algn="r">
              <a:buNone/>
            </a:pPr>
            <a:r>
              <a:rPr lang="hu-HU" sz="2000" dirty="0" err="1" smtClean="0"/>
              <a:t>Péld</a:t>
            </a:r>
            <a:r>
              <a:rPr lang="hu-HU" sz="2000" dirty="0" smtClean="0"/>
              <a:t> </a:t>
            </a:r>
            <a:r>
              <a:rPr lang="hu-HU" sz="2000" dirty="0" smtClean="0"/>
              <a:t>4,23</a:t>
            </a:r>
            <a:endParaRPr lang="hu-HU" sz="2000" dirty="0"/>
          </a:p>
        </p:txBody>
      </p:sp>
    </p:spTree>
    <p:extLst>
      <p:ext uri="{BB962C8B-B14F-4D97-AF65-F5344CB8AC3E}">
        <p14:creationId xmlns:p14="http://schemas.microsoft.com/office/powerpoint/2010/main" val="18835972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Felhasználó\Desktop\images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0044" y="2967831"/>
            <a:ext cx="5163911" cy="363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507288" cy="3082354"/>
          </a:xfrm>
        </p:spPr>
        <p:txBody>
          <a:bodyPr>
            <a:normAutofit fontScale="90000"/>
          </a:bodyPr>
          <a:lstStyle/>
          <a:p>
            <a:pPr algn="just"/>
            <a:r>
              <a:rPr lang="hu-HU" sz="2800" dirty="0" smtClean="0"/>
              <a:t>Imádkozzunk!</a:t>
            </a:r>
            <a:r>
              <a:rPr lang="hu-HU" sz="2000" dirty="0" smtClean="0"/>
              <a:t/>
            </a:r>
            <a:br>
              <a:rPr lang="hu-HU" sz="2000" dirty="0" smtClean="0"/>
            </a:br>
            <a:r>
              <a:rPr lang="hu-HU" sz="2800" dirty="0" smtClean="0"/>
              <a:t>Uram, tudom, hogy talán soha nem kérdeztelek arról, milyen új dolgokat szeretnél behozni az életembe: új érdeklődési köröket, új Isten-központú hobbikat, dicsőítésed új módjait. Ezen a mai reggelen megnyitom a szívemet NEKED. Uram, arra kérlek te töltsd be azt az időt, amit olyanokra szánok, melyek kísértésbe vagy bűnbe visznek. Ámen</a:t>
            </a:r>
            <a:endParaRPr lang="hu-HU" sz="2800" dirty="0"/>
          </a:p>
        </p:txBody>
      </p:sp>
    </p:spTree>
    <p:extLst>
      <p:ext uri="{BB962C8B-B14F-4D97-AF65-F5344CB8AC3E}">
        <p14:creationId xmlns:p14="http://schemas.microsoft.com/office/powerpoint/2010/main" val="4896697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64</Words>
  <Application>Microsoft Office PowerPoint</Application>
  <PresentationFormat>Diavetítés a képernyőre (4:3 oldalarány)</PresentationFormat>
  <Paragraphs>14</Paragraphs>
  <Slides>7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7</vt:i4>
      </vt:variant>
    </vt:vector>
  </HeadingPairs>
  <TitlesOfParts>
    <vt:vector size="8" baseType="lpstr">
      <vt:lpstr>Office-téma</vt:lpstr>
      <vt:lpstr>2018.01.29. reggeli áhítat Gerendás, Általános Iskola</vt:lpstr>
      <vt:lpstr>Ügyelj a gondolataidra!</vt:lpstr>
      <vt:lpstr>„Fordítsd el tekintetemet, hogy ne nézzek hiábavalóságra…” 119.Zsoltár 37</vt:lpstr>
      <vt:lpstr>PowerPoint bemutató</vt:lpstr>
      <vt:lpstr>PowerPoint bemutató</vt:lpstr>
      <vt:lpstr>PowerPoint bemutató</vt:lpstr>
      <vt:lpstr>Imádkozzunk! Uram, tudom, hogy talán soha nem kérdeztelek arról, milyen új dolgokat szeretnél behozni az életembe: új érdeklődési köröket, új Isten-központú hobbikat, dicsőítésed új módjait. Ezen a mai reggelen megnyitom a szívemet NEKED. Uram, arra kérlek te töltsd be azt az időt, amit olyanokra szánok, melyek kísértésbe vagy bűnbe visznek. Ámen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Felhasználó</dc:creator>
  <cp:lastModifiedBy>Felhasználó</cp:lastModifiedBy>
  <cp:revision>6</cp:revision>
  <dcterms:created xsi:type="dcterms:W3CDTF">2017-04-09T07:03:10Z</dcterms:created>
  <dcterms:modified xsi:type="dcterms:W3CDTF">2017-04-14T09:38:19Z</dcterms:modified>
</cp:coreProperties>
</file>