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62" autoAdjust="0"/>
  </p:normalViewPr>
  <p:slideViewPr>
    <p:cSldViewPr>
      <p:cViewPr varScale="1">
        <p:scale>
          <a:sx n="70" d="100"/>
          <a:sy n="70" d="100"/>
        </p:scale>
        <p:origin x="-137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02106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99671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4930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31249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74448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87495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2017.04.12.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54366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2017.04.12.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31732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2017.04.12.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68558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41781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57076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786DFE-8A46-4D0A-8BCF-4A5859CA6FD7}" type="datetimeFigureOut">
              <a:rPr lang="hu-HU" smtClean="0"/>
              <a:t>2017.04.12.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02433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721804" y="476672"/>
            <a:ext cx="7700392" cy="2376264"/>
          </a:xfrm>
        </p:spPr>
        <p:txBody>
          <a:bodyPr>
            <a:normAutofit/>
          </a:bodyPr>
          <a:lstStyle/>
          <a:p>
            <a:r>
              <a:rPr lang="hu-HU" sz="5400" b="1" dirty="0" smtClean="0">
                <a:solidFill>
                  <a:srgbClr val="002060"/>
                </a:solidFill>
              </a:rPr>
              <a:t>2018.01.22. reggeli áhítat</a:t>
            </a:r>
            <a:br>
              <a:rPr lang="hu-HU" sz="5400" b="1" dirty="0" smtClean="0">
                <a:solidFill>
                  <a:srgbClr val="002060"/>
                </a:solidFill>
              </a:rPr>
            </a:br>
            <a:r>
              <a:rPr lang="hu-HU" sz="5400" b="1" dirty="0" smtClean="0">
                <a:solidFill>
                  <a:srgbClr val="002060"/>
                </a:solidFill>
              </a:rPr>
              <a:t>Gerendás, Általános Iskola</a:t>
            </a:r>
            <a:endParaRPr lang="hu-HU" sz="5400" b="1" dirty="0">
              <a:solidFill>
                <a:srgbClr val="002060"/>
              </a:solidFill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 dirty="0"/>
          </a:p>
        </p:txBody>
      </p:sp>
      <p:pic>
        <p:nvPicPr>
          <p:cNvPr id="1027" name="Picture 3" descr="C:\Users\Felhasználó\Desktop\Névtele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56992"/>
            <a:ext cx="9144000" cy="35010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13231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721804" y="476672"/>
            <a:ext cx="7700392" cy="2376264"/>
          </a:xfrm>
        </p:spPr>
        <p:txBody>
          <a:bodyPr>
            <a:normAutofit/>
          </a:bodyPr>
          <a:lstStyle/>
          <a:p>
            <a:r>
              <a:rPr lang="hu-HU" sz="8800" b="1" dirty="0" smtClean="0">
                <a:solidFill>
                  <a:srgbClr val="002060"/>
                </a:solidFill>
              </a:rPr>
              <a:t>BÍZZ ISTENBEN!</a:t>
            </a:r>
            <a:endParaRPr lang="hu-HU" sz="8800" b="1" dirty="0">
              <a:solidFill>
                <a:srgbClr val="002060"/>
              </a:solidFill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 dirty="0"/>
          </a:p>
        </p:txBody>
      </p:sp>
      <p:pic>
        <p:nvPicPr>
          <p:cNvPr id="1027" name="Picture 3" descr="C:\Users\Felhasználó\Desktop\Névtele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56992"/>
            <a:ext cx="9144000" cy="35010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42030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721804" y="476672"/>
            <a:ext cx="7700392" cy="2376264"/>
          </a:xfrm>
        </p:spPr>
        <p:txBody>
          <a:bodyPr>
            <a:normAutofit/>
          </a:bodyPr>
          <a:lstStyle/>
          <a:p>
            <a:endParaRPr lang="hu-HU" sz="8800" b="1" dirty="0">
              <a:solidFill>
                <a:srgbClr val="002060"/>
              </a:solidFill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 dirty="0"/>
          </a:p>
        </p:txBody>
      </p:sp>
      <p:pic>
        <p:nvPicPr>
          <p:cNvPr id="1027" name="Picture 3" descr="C:\Users\Felhasználó\Desktop\Névtele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56992"/>
            <a:ext cx="9144000" cy="35010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G:\32 gigás 20141129\20140514\képecskék\gerendá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2000" y="0"/>
            <a:ext cx="4560000" cy="34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7796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721804" y="476672"/>
            <a:ext cx="7700392" cy="2376264"/>
          </a:xfrm>
        </p:spPr>
        <p:txBody>
          <a:bodyPr>
            <a:normAutofit/>
          </a:bodyPr>
          <a:lstStyle/>
          <a:p>
            <a:r>
              <a:rPr lang="hu-HU" sz="9600" b="1" dirty="0" smtClean="0">
                <a:solidFill>
                  <a:srgbClr val="002060"/>
                </a:solidFill>
              </a:rPr>
              <a:t>44. Zsoltár 2-9</a:t>
            </a:r>
            <a:endParaRPr lang="hu-HU" sz="9600" b="1" dirty="0">
              <a:solidFill>
                <a:srgbClr val="002060"/>
              </a:solidFill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 dirty="0"/>
          </a:p>
        </p:txBody>
      </p:sp>
      <p:pic>
        <p:nvPicPr>
          <p:cNvPr id="1027" name="Picture 3" descr="C:\Users\Felhasználó\Desktop\Névtele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56992"/>
            <a:ext cx="9144000" cy="35010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757022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0" y="476672"/>
            <a:ext cx="9144000" cy="2880320"/>
          </a:xfrm>
        </p:spPr>
        <p:txBody>
          <a:bodyPr>
            <a:normAutofit fontScale="90000"/>
          </a:bodyPr>
          <a:lstStyle/>
          <a:p>
            <a:r>
              <a:rPr lang="hu-HU" sz="3100" b="1" u="sng" dirty="0" smtClean="0">
                <a:solidFill>
                  <a:srgbClr val="002060"/>
                </a:solidFill>
              </a:rPr>
              <a:t>Imádkozzunk!</a:t>
            </a:r>
            <a:r>
              <a:rPr lang="hu-HU" b="1" dirty="0" smtClean="0"/>
              <a:t/>
            </a:r>
            <a:br>
              <a:rPr lang="hu-HU" b="1" dirty="0" smtClean="0"/>
            </a:br>
            <a:r>
              <a:rPr lang="hu-HU" b="1" dirty="0" smtClean="0">
                <a:solidFill>
                  <a:srgbClr val="002060"/>
                </a:solidFill>
              </a:rPr>
              <a:t>Urunk, Jézus Krisztus! </a:t>
            </a:r>
            <a:br>
              <a:rPr lang="hu-HU" b="1" dirty="0" smtClean="0">
                <a:solidFill>
                  <a:srgbClr val="002060"/>
                </a:solidFill>
              </a:rPr>
            </a:br>
            <a:r>
              <a:rPr lang="hu-HU" sz="3600" b="1" dirty="0" smtClean="0">
                <a:solidFill>
                  <a:srgbClr val="002060"/>
                </a:solidFill>
              </a:rPr>
              <a:t>Segíts, hogy sose próbáljunk egyedül harcba szállni! </a:t>
            </a:r>
            <a:r>
              <a:rPr lang="hu-HU" sz="3100" b="1" dirty="0" smtClean="0">
                <a:solidFill>
                  <a:srgbClr val="002060"/>
                </a:solidFill>
              </a:rPr>
              <a:t>Kérünk, segíts nekünk, hogy mindig csak BENNED bízzunk. </a:t>
            </a:r>
            <a:r>
              <a:rPr lang="hu-HU" sz="4000" b="1" dirty="0" smtClean="0">
                <a:solidFill>
                  <a:srgbClr val="002060"/>
                </a:solidFill>
              </a:rPr>
              <a:t>Ámen</a:t>
            </a:r>
            <a:endParaRPr lang="hu-HU" sz="4000" b="1" dirty="0">
              <a:solidFill>
                <a:srgbClr val="002060"/>
              </a:solidFill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 dirty="0"/>
          </a:p>
        </p:txBody>
      </p:sp>
      <p:pic>
        <p:nvPicPr>
          <p:cNvPr id="1027" name="Picture 3" descr="C:\Users\Felhasználó\Desktop\Névtele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56992"/>
            <a:ext cx="9144000" cy="35010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44683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13</Words>
  <Application>Microsoft Office PowerPoint</Application>
  <PresentationFormat>Diavetítés a képernyőre (4:3 oldalarány)</PresentationFormat>
  <Paragraphs>4</Paragraphs>
  <Slides>5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5</vt:i4>
      </vt:variant>
    </vt:vector>
  </HeadingPairs>
  <TitlesOfParts>
    <vt:vector size="6" baseType="lpstr">
      <vt:lpstr>Office-téma</vt:lpstr>
      <vt:lpstr>2018.01.22. reggeli áhítat Gerendás, Általános Iskola</vt:lpstr>
      <vt:lpstr>BÍZZ ISTENBEN!</vt:lpstr>
      <vt:lpstr>PowerPoint bemutató</vt:lpstr>
      <vt:lpstr>44. Zsoltár 2-9</vt:lpstr>
      <vt:lpstr>Imádkozzunk! Urunk, Jézus Krisztus!  Segíts, hogy sose próbáljunk egyedül harcba szállni! Kérünk, segíts nekünk, hogy mindig csak BENNED bízzunk. Ámen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Felhasználó</dc:creator>
  <cp:lastModifiedBy>Felhasználó</cp:lastModifiedBy>
  <cp:revision>4</cp:revision>
  <dcterms:created xsi:type="dcterms:W3CDTF">2017-04-09T07:03:10Z</dcterms:created>
  <dcterms:modified xsi:type="dcterms:W3CDTF">2017-04-12T11:33:06Z</dcterms:modified>
</cp:coreProperties>
</file>