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1804" y="476672"/>
            <a:ext cx="7700392" cy="2376264"/>
          </a:xfrm>
        </p:spPr>
        <p:txBody>
          <a:bodyPr>
            <a:normAutofit/>
          </a:bodyPr>
          <a:lstStyle/>
          <a:p>
            <a:r>
              <a:rPr lang="hu-HU" sz="5400" b="1" dirty="0" smtClean="0">
                <a:solidFill>
                  <a:srgbClr val="002060"/>
                </a:solidFill>
              </a:rPr>
              <a:t>2018.01.22. reggeli áhítat</a:t>
            </a:r>
            <a:br>
              <a:rPr lang="hu-HU" sz="5400" b="1" dirty="0" smtClean="0">
                <a:solidFill>
                  <a:srgbClr val="002060"/>
                </a:solidFill>
              </a:rPr>
            </a:br>
            <a:r>
              <a:rPr lang="hu-HU" sz="5400" b="1" dirty="0" smtClean="0">
                <a:solidFill>
                  <a:srgbClr val="002060"/>
                </a:solidFill>
              </a:rPr>
              <a:t>Gerendás, Általános Iskola</a:t>
            </a:r>
            <a:endParaRPr lang="hu-HU" sz="5400" b="1" dirty="0">
              <a:solidFill>
                <a:srgbClr val="00206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7" name="Picture 3" descr="C:\Users\Felhasználó\Desktop\Névtel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1804" y="476672"/>
            <a:ext cx="7700392" cy="2376264"/>
          </a:xfrm>
        </p:spPr>
        <p:txBody>
          <a:bodyPr>
            <a:normAutofit/>
          </a:bodyPr>
          <a:lstStyle/>
          <a:p>
            <a:r>
              <a:rPr lang="hu-HU" sz="8800" b="1" dirty="0" smtClean="0">
                <a:solidFill>
                  <a:srgbClr val="002060"/>
                </a:solidFill>
              </a:rPr>
              <a:t>BÍZZ ISTENBEN!</a:t>
            </a:r>
            <a:endParaRPr lang="hu-HU" sz="8800" b="1" dirty="0">
              <a:solidFill>
                <a:srgbClr val="00206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7" name="Picture 3" descr="C:\Users\Felhasználó\Desktop\Névtel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203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1804" y="476672"/>
            <a:ext cx="7700392" cy="2376264"/>
          </a:xfrm>
        </p:spPr>
        <p:txBody>
          <a:bodyPr>
            <a:normAutofit/>
          </a:bodyPr>
          <a:lstStyle/>
          <a:p>
            <a:endParaRPr lang="hu-HU" sz="8800" b="1" dirty="0">
              <a:solidFill>
                <a:srgbClr val="00206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7" name="Picture 3" descr="C:\Users\Felhasználó\Desktop\Névtel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:\32 gigás 20141129\20140514\képecskék\gerendá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000" y="0"/>
            <a:ext cx="4560000" cy="34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7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21804" y="476672"/>
            <a:ext cx="7700392" cy="2376264"/>
          </a:xfrm>
        </p:spPr>
        <p:txBody>
          <a:bodyPr>
            <a:normAutofit/>
          </a:bodyPr>
          <a:lstStyle/>
          <a:p>
            <a:r>
              <a:rPr lang="hu-HU" sz="9600" b="1" dirty="0" smtClean="0">
                <a:solidFill>
                  <a:srgbClr val="002060"/>
                </a:solidFill>
              </a:rPr>
              <a:t>44. Zsoltár 2-9</a:t>
            </a:r>
            <a:endParaRPr lang="hu-HU" sz="9600" b="1" dirty="0">
              <a:solidFill>
                <a:srgbClr val="00206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7" name="Picture 3" descr="C:\Users\Felhasználó\Desktop\Névtel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70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2880320"/>
          </a:xfrm>
        </p:spPr>
        <p:txBody>
          <a:bodyPr>
            <a:normAutofit fontScale="90000"/>
          </a:bodyPr>
          <a:lstStyle/>
          <a:p>
            <a:r>
              <a:rPr lang="hu-HU" sz="3100" b="1" u="sng" dirty="0" smtClean="0">
                <a:solidFill>
                  <a:srgbClr val="002060"/>
                </a:solidFill>
              </a:rPr>
              <a:t>Imádkozzunk!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>
                <a:solidFill>
                  <a:srgbClr val="002060"/>
                </a:solidFill>
              </a:rPr>
              <a:t>Urunk, Jézus Krisztus! </a:t>
            </a:r>
            <a:br>
              <a:rPr lang="hu-HU" b="1" dirty="0" smtClean="0">
                <a:solidFill>
                  <a:srgbClr val="002060"/>
                </a:solidFill>
              </a:rPr>
            </a:br>
            <a:r>
              <a:rPr lang="hu-HU" sz="3600" b="1" dirty="0" smtClean="0">
                <a:solidFill>
                  <a:srgbClr val="002060"/>
                </a:solidFill>
              </a:rPr>
              <a:t>Segíts, hogy sose próbáljunk egyedül harcba szállni! </a:t>
            </a:r>
            <a:r>
              <a:rPr lang="hu-HU" sz="3100" b="1" dirty="0" smtClean="0">
                <a:solidFill>
                  <a:srgbClr val="002060"/>
                </a:solidFill>
              </a:rPr>
              <a:t>Kérünk, segíts nekünk, hogy mindig csak BENNED bízzunk. </a:t>
            </a:r>
            <a:r>
              <a:rPr lang="hu-HU" sz="4000" b="1" dirty="0" smtClean="0">
                <a:solidFill>
                  <a:srgbClr val="002060"/>
                </a:solidFill>
              </a:rPr>
              <a:t>Ámen</a:t>
            </a:r>
            <a:endParaRPr lang="hu-HU" sz="4000" b="1" dirty="0">
              <a:solidFill>
                <a:srgbClr val="00206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7" name="Picture 3" descr="C:\Users\Felhasználó\Desktop\Névtel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468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Diavetítés a képernyőre (4:3 oldalarány)</PresentationFormat>
  <Paragraphs>4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2018.01.22. reggeli áhítat Gerendás, Általános Iskola</vt:lpstr>
      <vt:lpstr>BÍZZ ISTENBEN!</vt:lpstr>
      <vt:lpstr>PowerPoint bemutató</vt:lpstr>
      <vt:lpstr>44. Zsoltár 2-9</vt:lpstr>
      <vt:lpstr>Imádkozzunk! Urunk, Jézus Krisztus!  Segíts, hogy sose próbáljunk egyedül harcba szállni! Kérünk, segíts nekünk, hogy mindig csak BENNED bízzunk. Ámen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4</cp:revision>
  <dcterms:created xsi:type="dcterms:W3CDTF">2017-04-09T07:03:10Z</dcterms:created>
  <dcterms:modified xsi:type="dcterms:W3CDTF">2017-04-12T11:33:06Z</dcterms:modified>
</cp:coreProperties>
</file>