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58" r:id="rId6"/>
    <p:sldId id="260" r:id="rId7"/>
    <p:sldId id="261" r:id="rId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210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967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93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124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4448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749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436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1732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855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178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707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243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Felhasználó\Pictures\12366259_10153647862171620_2739132881632343889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03" y="9000"/>
            <a:ext cx="8662794" cy="68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67544" y="41436"/>
            <a:ext cx="7772400" cy="1470025"/>
          </a:xfrm>
        </p:spPr>
        <p:txBody>
          <a:bodyPr/>
          <a:lstStyle/>
          <a:p>
            <a:r>
              <a:rPr lang="hu-HU" dirty="0" smtClean="0">
                <a:solidFill>
                  <a:srgbClr val="FF0000"/>
                </a:solidFill>
              </a:rPr>
              <a:t>2018.01.15. reggeli áhítat</a:t>
            </a:r>
            <a:br>
              <a:rPr lang="hu-HU" dirty="0" smtClean="0">
                <a:solidFill>
                  <a:srgbClr val="FF0000"/>
                </a:solidFill>
              </a:rPr>
            </a:br>
            <a:r>
              <a:rPr lang="hu-HU" dirty="0" smtClean="0">
                <a:solidFill>
                  <a:srgbClr val="FF0000"/>
                </a:solidFill>
              </a:rPr>
              <a:t>Gerendás, Általános Iskola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3132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Felhasználó\Pictures\12366259_10153647862171620_2739132881632343889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03" y="26593"/>
            <a:ext cx="8662794" cy="68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67544" y="41436"/>
            <a:ext cx="7772400" cy="1470025"/>
          </a:xfrm>
        </p:spPr>
        <p:txBody>
          <a:bodyPr/>
          <a:lstStyle/>
          <a:p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40603" y="5517232"/>
            <a:ext cx="8662794" cy="1340768"/>
          </a:xfrm>
        </p:spPr>
        <p:txBody>
          <a:bodyPr>
            <a:noAutofit/>
          </a:bodyPr>
          <a:lstStyle/>
          <a:p>
            <a:r>
              <a:rPr lang="hu-HU" sz="6000" b="1" dirty="0" smtClean="0">
                <a:solidFill>
                  <a:srgbClr val="FF0000"/>
                </a:solidFill>
              </a:rPr>
              <a:t>Vigyázz, hová lépsz!</a:t>
            </a:r>
            <a:endParaRPr lang="hu-HU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16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2339751" y="332656"/>
            <a:ext cx="6563645" cy="2808312"/>
          </a:xfrm>
        </p:spPr>
        <p:txBody>
          <a:bodyPr/>
          <a:lstStyle/>
          <a:p>
            <a:pPr algn="l"/>
            <a:r>
              <a:rPr lang="hu-HU" b="1" i="1" dirty="0" smtClean="0">
                <a:solidFill>
                  <a:srgbClr val="FF0000"/>
                </a:solidFill>
              </a:rPr>
              <a:t>„A becsületes ember…</a:t>
            </a:r>
            <a:br>
              <a:rPr lang="hu-HU" b="1" i="1" dirty="0" smtClean="0">
                <a:solidFill>
                  <a:srgbClr val="FF0000"/>
                </a:solidFill>
              </a:rPr>
            </a:br>
            <a:r>
              <a:rPr lang="hu-HU" b="1" i="1" dirty="0" smtClean="0">
                <a:solidFill>
                  <a:srgbClr val="FF0000"/>
                </a:solidFill>
              </a:rPr>
              <a:t>kikerüli a veszélyt…</a:t>
            </a:r>
            <a:br>
              <a:rPr lang="hu-HU" b="1" i="1" dirty="0" smtClean="0">
                <a:solidFill>
                  <a:srgbClr val="FF0000"/>
                </a:solidFill>
              </a:rPr>
            </a:br>
            <a:r>
              <a:rPr lang="hu-HU" b="1" i="1" dirty="0" smtClean="0">
                <a:solidFill>
                  <a:srgbClr val="FF0000"/>
                </a:solidFill>
              </a:rPr>
              <a:t>útjára vigyázz.”          </a:t>
            </a:r>
            <a:r>
              <a:rPr lang="hu-HU" sz="2800" dirty="0" err="1" smtClean="0">
                <a:solidFill>
                  <a:srgbClr val="FF0000"/>
                </a:solidFill>
              </a:rPr>
              <a:t>Péld</a:t>
            </a:r>
            <a:r>
              <a:rPr lang="hu-HU" sz="2800" dirty="0" smtClean="0">
                <a:solidFill>
                  <a:srgbClr val="FF0000"/>
                </a:solidFill>
              </a:rPr>
              <a:t> 16,17</a:t>
            </a:r>
            <a:endParaRPr lang="hu-HU" sz="2800" dirty="0">
              <a:solidFill>
                <a:srgbClr val="FF0000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40603" y="5517232"/>
            <a:ext cx="8662794" cy="1340768"/>
          </a:xfrm>
        </p:spPr>
        <p:txBody>
          <a:bodyPr>
            <a:noAutofit/>
          </a:bodyPr>
          <a:lstStyle/>
          <a:p>
            <a:endParaRPr lang="hu-HU" sz="6000" b="1" dirty="0">
              <a:solidFill>
                <a:schemeClr val="bg1"/>
              </a:solidFill>
            </a:endParaRPr>
          </a:p>
        </p:txBody>
      </p:sp>
      <p:pic>
        <p:nvPicPr>
          <p:cNvPr id="1027" name="Picture 3" descr="C:\Users\Felhasználó\Pictures\12366259_10153647862171620_2739132881632343889_n.jpg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03" y="3348399"/>
            <a:ext cx="8662794" cy="3509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674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C:\Users\Felhasználó\Pictures\1931531_876032875848962_2308255549502214096_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012" y="9000"/>
            <a:ext cx="6805976" cy="68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281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556792"/>
            <a:ext cx="9130921" cy="4525963"/>
          </a:xfrm>
        </p:spPr>
        <p:txBody>
          <a:bodyPr/>
          <a:lstStyle/>
          <a:p>
            <a:pPr marL="0" indent="0" algn="ctr">
              <a:buNone/>
            </a:pPr>
            <a:r>
              <a:rPr lang="hu-HU" sz="4400" b="1" i="1" u="sng" dirty="0" smtClean="0"/>
              <a:t>„Életét tartja meg, aki útjára vigyázz.”</a:t>
            </a:r>
          </a:p>
          <a:p>
            <a:pPr marL="0" indent="0" algn="ctr">
              <a:buNone/>
            </a:pPr>
            <a:endParaRPr lang="hu-HU" sz="800" dirty="0" smtClean="0"/>
          </a:p>
          <a:p>
            <a:pPr marL="0" indent="0" algn="ctr">
              <a:buNone/>
            </a:pPr>
            <a:r>
              <a:rPr lang="hu-HU" sz="2800" dirty="0" err="1" smtClean="0"/>
              <a:t>Péld</a:t>
            </a:r>
            <a:r>
              <a:rPr lang="hu-HU" sz="2800" dirty="0" smtClean="0"/>
              <a:t> 16,17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181656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sz="4800" b="1" i="1" dirty="0" smtClean="0"/>
              <a:t>„Hívj segítségül engem </a:t>
            </a:r>
          </a:p>
          <a:p>
            <a:pPr marL="0" indent="0" algn="ctr">
              <a:buNone/>
            </a:pPr>
            <a:r>
              <a:rPr lang="hu-HU" sz="4800" b="1" i="1" dirty="0" smtClean="0"/>
              <a:t>a  nyomorúság idején! </a:t>
            </a:r>
          </a:p>
          <a:p>
            <a:pPr marL="0" indent="0" algn="ctr">
              <a:buNone/>
            </a:pPr>
            <a:r>
              <a:rPr lang="hu-HU" sz="4800" b="1" i="1" dirty="0" smtClean="0"/>
              <a:t>Én megszabadítalak…” </a:t>
            </a:r>
          </a:p>
          <a:p>
            <a:pPr marL="0" indent="0" algn="r">
              <a:buNone/>
            </a:pPr>
            <a:r>
              <a:rPr lang="hu-HU" dirty="0" smtClean="0"/>
              <a:t>50. Zsoltár 15.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647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073427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hu-HU" sz="4800" b="1" i="1" dirty="0" smtClean="0"/>
              <a:t>„Járuljunk tehát bizalommal </a:t>
            </a:r>
          </a:p>
          <a:p>
            <a:pPr marL="0" indent="0" algn="ctr">
              <a:buNone/>
            </a:pPr>
            <a:r>
              <a:rPr lang="hu-HU" sz="4800" b="1" i="1" dirty="0" smtClean="0"/>
              <a:t>a kegyelem trónusához, </a:t>
            </a:r>
          </a:p>
          <a:p>
            <a:pPr marL="0" indent="0" algn="ctr">
              <a:buNone/>
            </a:pPr>
            <a:r>
              <a:rPr lang="hu-HU" sz="4800" b="1" i="1" dirty="0" smtClean="0"/>
              <a:t>hogy irgalmat nyerjünk, </a:t>
            </a:r>
          </a:p>
          <a:p>
            <a:pPr marL="0" indent="0" algn="ctr">
              <a:buNone/>
            </a:pPr>
            <a:r>
              <a:rPr lang="hu-HU" sz="4800" b="1" i="1" dirty="0" smtClean="0"/>
              <a:t>és kegyelmet találjunk, </a:t>
            </a:r>
          </a:p>
          <a:p>
            <a:pPr marL="0" indent="0" algn="ctr">
              <a:buNone/>
            </a:pPr>
            <a:r>
              <a:rPr lang="hu-HU" sz="4800" b="1" i="1" dirty="0" smtClean="0"/>
              <a:t>amikor segítségre van szükségünk.” </a:t>
            </a:r>
          </a:p>
          <a:p>
            <a:pPr marL="0" indent="0" algn="ctr">
              <a:buNone/>
            </a:pPr>
            <a:r>
              <a:rPr lang="hu-HU" dirty="0" err="1" smtClean="0"/>
              <a:t>Zsid</a:t>
            </a:r>
            <a:r>
              <a:rPr lang="hu-HU" dirty="0" smtClean="0"/>
              <a:t> 4,16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4524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64</Words>
  <Application>Microsoft Office PowerPoint</Application>
  <PresentationFormat>Diavetítés a képernyőre (4:3 oldalarány)</PresentationFormat>
  <Paragraphs>16</Paragraphs>
  <Slides>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8" baseType="lpstr">
      <vt:lpstr>Office-téma</vt:lpstr>
      <vt:lpstr>2018.01.15. reggeli áhítat Gerendás, Általános Iskola</vt:lpstr>
      <vt:lpstr>PowerPoint bemutató</vt:lpstr>
      <vt:lpstr>„A becsületes ember… kikerüli a veszélyt… útjára vigyázz.”          Péld 16,17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7</cp:revision>
  <dcterms:created xsi:type="dcterms:W3CDTF">2017-04-09T07:03:10Z</dcterms:created>
  <dcterms:modified xsi:type="dcterms:W3CDTF">2017-04-11T19:21:30Z</dcterms:modified>
</cp:coreProperties>
</file>