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hu-HU" dirty="0" smtClean="0"/>
              <a:t>2018.01.08. reggeli áhítat</a:t>
            </a:r>
            <a:br>
              <a:rPr lang="hu-HU" dirty="0" smtClean="0"/>
            </a:br>
            <a:r>
              <a:rPr lang="hu-HU" dirty="0" smtClean="0"/>
              <a:t>Gerendás, Általános Iskola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050" name="Picture 2" descr="G:\32 gigás 20141129\20140514\imagine\suli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000" y="1818000"/>
            <a:ext cx="378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hu-HU" dirty="0" smtClean="0"/>
              <a:t>A kísértés lépcsőfokká lehet</a:t>
            </a:r>
            <a:endParaRPr lang="hu-HU" dirty="0"/>
          </a:p>
        </p:txBody>
      </p:sp>
      <p:pic>
        <p:nvPicPr>
          <p:cNvPr id="1026" name="Picture 2" descr="C:\Users\Felhasználó\Desktop\suli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000" y="1720056"/>
            <a:ext cx="672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882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Diavetítés a képernyőre (4:3 oldalarány)</PresentationFormat>
  <Paragraphs>2</Paragraphs>
  <Slides>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3" baseType="lpstr">
      <vt:lpstr>Office-téma</vt:lpstr>
      <vt:lpstr>2018.01.08. reggeli áhítat Gerendás, Általános Iskola</vt:lpstr>
      <vt:lpstr>A kísértés lépcsőfokká lehet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2</cp:revision>
  <dcterms:created xsi:type="dcterms:W3CDTF">2017-04-09T07:03:10Z</dcterms:created>
  <dcterms:modified xsi:type="dcterms:W3CDTF">2017-04-12T11:36:39Z</dcterms:modified>
</cp:coreProperties>
</file>