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0" r:id="rId4"/>
    <p:sldId id="257" r:id="rId5"/>
    <p:sldId id="261" r:id="rId6"/>
    <p:sldId id="259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60" d="100"/>
          <a:sy n="60" d="100"/>
        </p:scale>
        <p:origin x="102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2018.06.11. 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hu-HU" sz="6600" dirty="0" smtClean="0">
                <a:latin typeface="Cooper Black" panose="0208090404030B020404" pitchFamily="18" charset="0"/>
              </a:rPr>
              <a:t>TANÉVZÁRÓ ÁHÍTAT</a:t>
            </a:r>
            <a:endParaRPr lang="hu-HU" sz="6600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882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1026" name="Picture 2" descr="KÃ©ptalÃ¡lat a kÃ¶vetkezÅre: ânyÃ¡ri kÃ©pekâ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7302" y="739314"/>
            <a:ext cx="8114754" cy="54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9298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5" name="Tartalom helye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256674" y="18000"/>
            <a:ext cx="12685091" cy="68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758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1513" y="685800"/>
            <a:ext cx="9515475" cy="5514975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hu-HU" sz="6400" dirty="0">
                <a:latin typeface="Gill Sans Ultra Bold Condensed" panose="020B0A06020104020203" pitchFamily="34" charset="0"/>
              </a:rPr>
              <a:t>Áldjon meg téged az ÚR, </a:t>
            </a:r>
            <a:endParaRPr lang="hu-HU" sz="6400" dirty="0" smtClean="0">
              <a:latin typeface="Gill Sans Ultra Bold Condensed" panose="020B0A06020104020203" pitchFamily="34" charset="0"/>
            </a:endParaRPr>
          </a:p>
          <a:p>
            <a:pPr marL="0" indent="0" algn="ctr">
              <a:buNone/>
            </a:pPr>
            <a:r>
              <a:rPr lang="hu-HU" sz="6400" dirty="0" smtClean="0">
                <a:latin typeface="Gill Sans Ultra Bold Condensed" panose="020B0A06020104020203" pitchFamily="34" charset="0"/>
              </a:rPr>
              <a:t>és őrizzen </a:t>
            </a:r>
            <a:r>
              <a:rPr lang="hu-HU" sz="6400" dirty="0">
                <a:latin typeface="Gill Sans Ultra Bold Condensed" panose="020B0A06020104020203" pitchFamily="34" charset="0"/>
              </a:rPr>
              <a:t>meg téged! </a:t>
            </a:r>
            <a:endParaRPr lang="hu-HU" sz="6400" dirty="0" smtClean="0">
              <a:latin typeface="Gill Sans Ultra Bold Condensed" panose="020B0A06020104020203" pitchFamily="34" charset="0"/>
            </a:endParaRPr>
          </a:p>
          <a:p>
            <a:pPr marL="0" indent="0" algn="ctr">
              <a:buNone/>
            </a:pPr>
            <a:r>
              <a:rPr lang="hu-HU" sz="6400" dirty="0" smtClean="0">
                <a:latin typeface="Gill Sans Ultra Bold Condensed" panose="020B0A06020104020203" pitchFamily="34" charset="0"/>
              </a:rPr>
              <a:t>Ragyogtassa </a:t>
            </a:r>
            <a:r>
              <a:rPr lang="hu-HU" sz="6400" dirty="0">
                <a:latin typeface="Gill Sans Ultra Bold Condensed" panose="020B0A06020104020203" pitchFamily="34" charset="0"/>
              </a:rPr>
              <a:t>rád orcáját az ÚR, </a:t>
            </a:r>
            <a:endParaRPr lang="hu-HU" sz="6400" dirty="0" smtClean="0">
              <a:latin typeface="Gill Sans Ultra Bold Condensed" panose="020B0A06020104020203" pitchFamily="34" charset="0"/>
            </a:endParaRPr>
          </a:p>
          <a:p>
            <a:pPr marL="0" indent="0" algn="ctr">
              <a:buNone/>
            </a:pPr>
            <a:r>
              <a:rPr lang="hu-HU" sz="6400" dirty="0" smtClean="0">
                <a:latin typeface="Gill Sans Ultra Bold Condensed" panose="020B0A06020104020203" pitchFamily="34" charset="0"/>
              </a:rPr>
              <a:t>és </a:t>
            </a:r>
            <a:r>
              <a:rPr lang="hu-HU" sz="6400" dirty="0">
                <a:latin typeface="Gill Sans Ultra Bold Condensed" panose="020B0A06020104020203" pitchFamily="34" charset="0"/>
              </a:rPr>
              <a:t>könyörüljön rajtad! </a:t>
            </a:r>
            <a:endParaRPr lang="hu-HU" sz="6400" dirty="0" smtClean="0">
              <a:latin typeface="Gill Sans Ultra Bold Condensed" panose="020B0A06020104020203" pitchFamily="34" charset="0"/>
            </a:endParaRPr>
          </a:p>
          <a:p>
            <a:pPr marL="0" indent="0" algn="ctr">
              <a:buNone/>
            </a:pPr>
            <a:r>
              <a:rPr lang="hu-HU" sz="6400" dirty="0" smtClean="0">
                <a:latin typeface="Gill Sans Ultra Bold Condensed" panose="020B0A06020104020203" pitchFamily="34" charset="0"/>
              </a:rPr>
              <a:t>Fordítsa </a:t>
            </a:r>
            <a:r>
              <a:rPr lang="hu-HU" sz="6400" dirty="0">
                <a:latin typeface="Gill Sans Ultra Bold Condensed" panose="020B0A06020104020203" pitchFamily="34" charset="0"/>
              </a:rPr>
              <a:t>feléd orcáját az ÚR, </a:t>
            </a:r>
            <a:endParaRPr lang="hu-HU" sz="6400" dirty="0" smtClean="0">
              <a:latin typeface="Gill Sans Ultra Bold Condensed" panose="020B0A06020104020203" pitchFamily="34" charset="0"/>
            </a:endParaRPr>
          </a:p>
          <a:p>
            <a:pPr marL="0" indent="0" algn="ctr">
              <a:buNone/>
            </a:pPr>
            <a:r>
              <a:rPr lang="hu-HU" sz="6400" dirty="0" smtClean="0">
                <a:latin typeface="Gill Sans Ultra Bold Condensed" panose="020B0A06020104020203" pitchFamily="34" charset="0"/>
              </a:rPr>
              <a:t>és </a:t>
            </a:r>
            <a:r>
              <a:rPr lang="hu-HU" sz="6400" dirty="0">
                <a:latin typeface="Gill Sans Ultra Bold Condensed" panose="020B0A06020104020203" pitchFamily="34" charset="0"/>
              </a:rPr>
              <a:t>adjon neked békességet! </a:t>
            </a:r>
            <a:endParaRPr lang="hu-HU" sz="6400" dirty="0" smtClean="0">
              <a:latin typeface="Gill Sans Ultra Bold Condensed" panose="020B0A06020104020203" pitchFamily="34" charset="0"/>
            </a:endParaRPr>
          </a:p>
          <a:p>
            <a:pPr marL="0" indent="0" algn="ctr">
              <a:buNone/>
            </a:pPr>
            <a:r>
              <a:rPr lang="hu-HU" sz="3400" dirty="0" smtClean="0"/>
              <a:t>4Móz 6,24-26</a:t>
            </a:r>
            <a:endParaRPr lang="hu-HU" sz="3400" dirty="0"/>
          </a:p>
        </p:txBody>
      </p:sp>
    </p:spTree>
    <p:extLst>
      <p:ext uri="{BB962C8B-B14F-4D97-AF65-F5344CB8AC3E}">
        <p14:creationId xmlns:p14="http://schemas.microsoft.com/office/powerpoint/2010/main" val="2862027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4098" name="Picture 2" descr="KÃ©ptalÃ¡lat a kÃ¶vetkezÅre: âvakÃ¡ciÃ³â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286" y="0"/>
            <a:ext cx="12214286" cy="68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5442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7" name="Tartalom helye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4212" y="11585"/>
            <a:ext cx="10958242" cy="72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422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1513" y="685800"/>
            <a:ext cx="9515475" cy="5514975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hu-HU" sz="6400" dirty="0">
                <a:latin typeface="Gill Sans Ultra Bold Condensed" panose="020B0A06020104020203" pitchFamily="34" charset="0"/>
              </a:rPr>
              <a:t>Áldjon meg téged az ÚR, </a:t>
            </a:r>
            <a:endParaRPr lang="hu-HU" sz="6400" dirty="0" smtClean="0">
              <a:latin typeface="Gill Sans Ultra Bold Condensed" panose="020B0A06020104020203" pitchFamily="34" charset="0"/>
            </a:endParaRPr>
          </a:p>
          <a:p>
            <a:pPr marL="0" indent="0" algn="ctr">
              <a:buNone/>
            </a:pPr>
            <a:r>
              <a:rPr lang="hu-HU" sz="6400" dirty="0" smtClean="0">
                <a:latin typeface="Gill Sans Ultra Bold Condensed" panose="020B0A06020104020203" pitchFamily="34" charset="0"/>
              </a:rPr>
              <a:t>és őrizzen </a:t>
            </a:r>
            <a:r>
              <a:rPr lang="hu-HU" sz="6400" dirty="0">
                <a:latin typeface="Gill Sans Ultra Bold Condensed" panose="020B0A06020104020203" pitchFamily="34" charset="0"/>
              </a:rPr>
              <a:t>meg téged! </a:t>
            </a:r>
            <a:endParaRPr lang="hu-HU" sz="6400" dirty="0" smtClean="0">
              <a:latin typeface="Gill Sans Ultra Bold Condensed" panose="020B0A06020104020203" pitchFamily="34" charset="0"/>
            </a:endParaRPr>
          </a:p>
          <a:p>
            <a:pPr marL="0" indent="0" algn="ctr">
              <a:buNone/>
            </a:pPr>
            <a:r>
              <a:rPr lang="hu-HU" sz="6400" dirty="0" smtClean="0">
                <a:latin typeface="Gill Sans Ultra Bold Condensed" panose="020B0A06020104020203" pitchFamily="34" charset="0"/>
              </a:rPr>
              <a:t>Ragyogtassa </a:t>
            </a:r>
            <a:r>
              <a:rPr lang="hu-HU" sz="6400" dirty="0">
                <a:latin typeface="Gill Sans Ultra Bold Condensed" panose="020B0A06020104020203" pitchFamily="34" charset="0"/>
              </a:rPr>
              <a:t>rád orcáját az ÚR, </a:t>
            </a:r>
            <a:endParaRPr lang="hu-HU" sz="6400" dirty="0" smtClean="0">
              <a:latin typeface="Gill Sans Ultra Bold Condensed" panose="020B0A06020104020203" pitchFamily="34" charset="0"/>
            </a:endParaRPr>
          </a:p>
          <a:p>
            <a:pPr marL="0" indent="0" algn="ctr">
              <a:buNone/>
            </a:pPr>
            <a:r>
              <a:rPr lang="hu-HU" sz="6400" dirty="0" smtClean="0">
                <a:latin typeface="Gill Sans Ultra Bold Condensed" panose="020B0A06020104020203" pitchFamily="34" charset="0"/>
              </a:rPr>
              <a:t>és </a:t>
            </a:r>
            <a:r>
              <a:rPr lang="hu-HU" sz="6400" dirty="0">
                <a:latin typeface="Gill Sans Ultra Bold Condensed" panose="020B0A06020104020203" pitchFamily="34" charset="0"/>
              </a:rPr>
              <a:t>könyörüljön rajtad! </a:t>
            </a:r>
            <a:endParaRPr lang="hu-HU" sz="6400" dirty="0" smtClean="0">
              <a:latin typeface="Gill Sans Ultra Bold Condensed" panose="020B0A06020104020203" pitchFamily="34" charset="0"/>
            </a:endParaRPr>
          </a:p>
          <a:p>
            <a:pPr marL="0" indent="0" algn="ctr">
              <a:buNone/>
            </a:pPr>
            <a:r>
              <a:rPr lang="hu-HU" sz="6400" dirty="0" smtClean="0">
                <a:latin typeface="Gill Sans Ultra Bold Condensed" panose="020B0A06020104020203" pitchFamily="34" charset="0"/>
              </a:rPr>
              <a:t>Fordítsa </a:t>
            </a:r>
            <a:r>
              <a:rPr lang="hu-HU" sz="6400" dirty="0">
                <a:latin typeface="Gill Sans Ultra Bold Condensed" panose="020B0A06020104020203" pitchFamily="34" charset="0"/>
              </a:rPr>
              <a:t>feléd orcáját az ÚR, </a:t>
            </a:r>
            <a:endParaRPr lang="hu-HU" sz="6400" dirty="0" smtClean="0">
              <a:latin typeface="Gill Sans Ultra Bold Condensed" panose="020B0A06020104020203" pitchFamily="34" charset="0"/>
            </a:endParaRPr>
          </a:p>
          <a:p>
            <a:pPr marL="0" indent="0" algn="ctr">
              <a:buNone/>
            </a:pPr>
            <a:r>
              <a:rPr lang="hu-HU" sz="6400" dirty="0" smtClean="0">
                <a:latin typeface="Gill Sans Ultra Bold Condensed" panose="020B0A06020104020203" pitchFamily="34" charset="0"/>
              </a:rPr>
              <a:t>és </a:t>
            </a:r>
            <a:r>
              <a:rPr lang="hu-HU" sz="6400" dirty="0">
                <a:latin typeface="Gill Sans Ultra Bold Condensed" panose="020B0A06020104020203" pitchFamily="34" charset="0"/>
              </a:rPr>
              <a:t>adjon neked békességet! </a:t>
            </a:r>
            <a:endParaRPr lang="hu-HU" sz="6400" dirty="0" smtClean="0">
              <a:latin typeface="Gill Sans Ultra Bold Condensed" panose="020B0A06020104020203" pitchFamily="34" charset="0"/>
            </a:endParaRPr>
          </a:p>
          <a:p>
            <a:pPr marL="0" indent="0" algn="ctr">
              <a:buNone/>
            </a:pPr>
            <a:r>
              <a:rPr lang="hu-HU" sz="3400" dirty="0" smtClean="0"/>
              <a:t>4Móz 6,24-26</a:t>
            </a:r>
            <a:endParaRPr lang="hu-HU" sz="3400" dirty="0"/>
          </a:p>
        </p:txBody>
      </p:sp>
    </p:spTree>
    <p:extLst>
      <p:ext uri="{BB962C8B-B14F-4D97-AF65-F5344CB8AC3E}">
        <p14:creationId xmlns:p14="http://schemas.microsoft.com/office/powerpoint/2010/main" val="1915866721"/>
      </p:ext>
    </p:extLst>
  </p:cSld>
  <p:clrMapOvr>
    <a:masterClrMapping/>
  </p:clrMapOvr>
</p:sld>
</file>

<file path=ppt/theme/theme1.xml><?xml version="1.0" encoding="utf-8"?>
<a:theme xmlns:a="http://schemas.openxmlformats.org/drawingml/2006/main" name="Szelet">
  <a:themeElements>
    <a:clrScheme name="Slice">
      <a:dk1>
        <a:sysClr val="windowText" lastClr="000000"/>
      </a:dk1>
      <a:lt1>
        <a:sysClr val="window" lastClr="FFFFFF"/>
      </a:lt1>
      <a:dk2>
        <a:srgbClr val="AD2E03"/>
      </a:dk2>
      <a:lt2>
        <a:srgbClr val="D75626"/>
      </a:lt2>
      <a:accent1>
        <a:srgbClr val="760603"/>
      </a:accent1>
      <a:accent2>
        <a:srgbClr val="FA9C1F"/>
      </a:accent2>
      <a:accent3>
        <a:srgbClr val="D9BB55"/>
      </a:accent3>
      <a:accent4>
        <a:srgbClr val="829551"/>
      </a:accent4>
      <a:accent5>
        <a:srgbClr val="58A28B"/>
      </a:accent5>
      <a:accent6>
        <a:srgbClr val="426480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903AAAE-3EA5-424A-B142-CC51DC1F897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15</TotalTime>
  <Words>26</Words>
  <Application>Microsoft Office PowerPoint</Application>
  <PresentationFormat>Szélesvásznú</PresentationFormat>
  <Paragraphs>16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3" baseType="lpstr">
      <vt:lpstr>Arial</vt:lpstr>
      <vt:lpstr>Century Gothic</vt:lpstr>
      <vt:lpstr>Cooper Black</vt:lpstr>
      <vt:lpstr>Gill Sans Ultra Bold Condensed</vt:lpstr>
      <vt:lpstr>Wingdings 3</vt:lpstr>
      <vt:lpstr>Szelet</vt:lpstr>
      <vt:lpstr>2018.06.11. 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2018.06.11.</dc:title>
  <dc:creator>Felhasználó</dc:creator>
  <cp:lastModifiedBy>Felhasználó</cp:lastModifiedBy>
  <cp:revision>2</cp:revision>
  <dcterms:created xsi:type="dcterms:W3CDTF">2018-04-21T06:28:45Z</dcterms:created>
  <dcterms:modified xsi:type="dcterms:W3CDTF">2018-04-21T06:44:27Z</dcterms:modified>
</cp:coreProperties>
</file>