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2018.06.11.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hu-HU" sz="6600" dirty="0" smtClean="0">
                <a:latin typeface="Cooper Black" panose="0208090404030B020404" pitchFamily="18" charset="0"/>
              </a:rPr>
              <a:t>TANÉVZÁRÓ ÁHÍTAT</a:t>
            </a:r>
            <a:endParaRPr lang="hu-HU" sz="66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82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KÃ©ptalÃ¡lat a kÃ¶vetkezÅre: ânyÃ¡ri kÃ©pek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02" y="739314"/>
            <a:ext cx="8114754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298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56674" y="18000"/>
            <a:ext cx="12685091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75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1513" y="685800"/>
            <a:ext cx="9515475" cy="551497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u-HU" sz="6400" dirty="0">
                <a:latin typeface="Gill Sans Ultra Bold Condensed" panose="020B0A06020104020203" pitchFamily="34" charset="0"/>
              </a:rPr>
              <a:t>Áldjon meg téged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őrizzen </a:t>
            </a:r>
            <a:r>
              <a:rPr lang="hu-HU" sz="6400" dirty="0">
                <a:latin typeface="Gill Sans Ultra Bold Condensed" panose="020B0A06020104020203" pitchFamily="34" charset="0"/>
              </a:rPr>
              <a:t>meg téged!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Ragyogtassa </a:t>
            </a:r>
            <a:r>
              <a:rPr lang="hu-HU" sz="6400" dirty="0">
                <a:latin typeface="Gill Sans Ultra Bold Condensed" panose="020B0A06020104020203" pitchFamily="34" charset="0"/>
              </a:rPr>
              <a:t>rád orcáját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</a:t>
            </a:r>
            <a:r>
              <a:rPr lang="hu-HU" sz="6400" dirty="0">
                <a:latin typeface="Gill Sans Ultra Bold Condensed" panose="020B0A06020104020203" pitchFamily="34" charset="0"/>
              </a:rPr>
              <a:t>könyörüljön rajtad!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Fordítsa </a:t>
            </a:r>
            <a:r>
              <a:rPr lang="hu-HU" sz="6400" dirty="0">
                <a:latin typeface="Gill Sans Ultra Bold Condensed" panose="020B0A06020104020203" pitchFamily="34" charset="0"/>
              </a:rPr>
              <a:t>feléd orcáját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</a:t>
            </a:r>
            <a:r>
              <a:rPr lang="hu-HU" sz="6400" dirty="0">
                <a:latin typeface="Gill Sans Ultra Bold Condensed" panose="020B0A06020104020203" pitchFamily="34" charset="0"/>
              </a:rPr>
              <a:t>adjon neked békességet!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3400" dirty="0" smtClean="0"/>
              <a:t>4Móz 6,24-26</a:t>
            </a:r>
            <a:endParaRPr lang="hu-HU" sz="3400" dirty="0"/>
          </a:p>
        </p:txBody>
      </p:sp>
    </p:spTree>
    <p:extLst>
      <p:ext uri="{BB962C8B-B14F-4D97-AF65-F5344CB8AC3E}">
        <p14:creationId xmlns:p14="http://schemas.microsoft.com/office/powerpoint/2010/main" val="2862027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098" name="Picture 2" descr="KÃ©ptalÃ¡lat a kÃ¶vetkezÅre: âvakÃ¡ciÃ³â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86" y="0"/>
            <a:ext cx="12214286" cy="68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5442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11585"/>
            <a:ext cx="10958242" cy="7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2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71513" y="685800"/>
            <a:ext cx="9515475" cy="551497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u-HU" sz="6400" dirty="0">
                <a:latin typeface="Gill Sans Ultra Bold Condensed" panose="020B0A06020104020203" pitchFamily="34" charset="0"/>
              </a:rPr>
              <a:t>Áldjon meg téged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őrizzen </a:t>
            </a:r>
            <a:r>
              <a:rPr lang="hu-HU" sz="6400" dirty="0">
                <a:latin typeface="Gill Sans Ultra Bold Condensed" panose="020B0A06020104020203" pitchFamily="34" charset="0"/>
              </a:rPr>
              <a:t>meg téged!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Ragyogtassa </a:t>
            </a:r>
            <a:r>
              <a:rPr lang="hu-HU" sz="6400" dirty="0">
                <a:latin typeface="Gill Sans Ultra Bold Condensed" panose="020B0A06020104020203" pitchFamily="34" charset="0"/>
              </a:rPr>
              <a:t>rád orcáját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</a:t>
            </a:r>
            <a:r>
              <a:rPr lang="hu-HU" sz="6400" dirty="0">
                <a:latin typeface="Gill Sans Ultra Bold Condensed" panose="020B0A06020104020203" pitchFamily="34" charset="0"/>
              </a:rPr>
              <a:t>könyörüljön rajtad!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Fordítsa </a:t>
            </a:r>
            <a:r>
              <a:rPr lang="hu-HU" sz="6400" dirty="0">
                <a:latin typeface="Gill Sans Ultra Bold Condensed" panose="020B0A06020104020203" pitchFamily="34" charset="0"/>
              </a:rPr>
              <a:t>feléd orcáját az ÚR, 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6400" dirty="0" smtClean="0">
                <a:latin typeface="Gill Sans Ultra Bold Condensed" panose="020B0A06020104020203" pitchFamily="34" charset="0"/>
              </a:rPr>
              <a:t>és </a:t>
            </a:r>
            <a:r>
              <a:rPr lang="hu-HU" sz="6400" dirty="0">
                <a:latin typeface="Gill Sans Ultra Bold Condensed" panose="020B0A06020104020203" pitchFamily="34" charset="0"/>
              </a:rPr>
              <a:t>adjon neked békességet! </a:t>
            </a:r>
            <a:endParaRPr lang="hu-HU" sz="6400" dirty="0" smtClean="0">
              <a:latin typeface="Gill Sans Ultra Bold Condensed" panose="020B0A06020104020203" pitchFamily="34" charset="0"/>
            </a:endParaRPr>
          </a:p>
          <a:p>
            <a:pPr marL="0" indent="0" algn="ctr">
              <a:buNone/>
            </a:pPr>
            <a:r>
              <a:rPr lang="hu-HU" sz="3400" dirty="0" smtClean="0"/>
              <a:t>4Móz 6,24-26</a:t>
            </a:r>
            <a:endParaRPr lang="hu-HU" sz="3400" dirty="0"/>
          </a:p>
        </p:txBody>
      </p:sp>
    </p:spTree>
    <p:extLst>
      <p:ext uri="{BB962C8B-B14F-4D97-AF65-F5344CB8AC3E}">
        <p14:creationId xmlns:p14="http://schemas.microsoft.com/office/powerpoint/2010/main" val="1915866721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26</Words>
  <Application>Microsoft Office PowerPoint</Application>
  <PresentationFormat>Szélesvásznú</PresentationFormat>
  <Paragraphs>16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Cooper Black</vt:lpstr>
      <vt:lpstr>Gill Sans Ultra Bold Condensed</vt:lpstr>
      <vt:lpstr>Wingdings 3</vt:lpstr>
      <vt:lpstr>Szelet</vt:lpstr>
      <vt:lpstr>2018.06.11.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2018.06.11.</dc:title>
  <dc:creator>Felhasználó</dc:creator>
  <cp:lastModifiedBy>Felhasználó</cp:lastModifiedBy>
  <cp:revision>2</cp:revision>
  <dcterms:created xsi:type="dcterms:W3CDTF">2018-04-21T06:28:45Z</dcterms:created>
  <dcterms:modified xsi:type="dcterms:W3CDTF">2018-04-21T06:44:27Z</dcterms:modified>
</cp:coreProperties>
</file>