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641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606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519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907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282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573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504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289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063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373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940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6AE95-3751-4AFD-8B87-EF0457384FD3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45DD0-AED5-4F13-85F9-5CEB8391DE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655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-1997612"/>
            <a:ext cx="12192000" cy="3854547"/>
          </a:xfrm>
        </p:spPr>
        <p:txBody>
          <a:bodyPr>
            <a:normAutofit/>
          </a:bodyPr>
          <a:lstStyle/>
          <a:p>
            <a:r>
              <a:rPr lang="hu-HU" sz="6600" dirty="0" smtClean="0">
                <a:solidFill>
                  <a:srgbClr val="C00000"/>
                </a:solidFill>
              </a:rPr>
              <a:t>TANÉVKEZDŐ REGGELI ÁHÍTAT </a:t>
            </a:r>
            <a:r>
              <a:rPr lang="hu-HU" dirty="0" smtClean="0">
                <a:solidFill>
                  <a:srgbClr val="C00000"/>
                </a:solidFill>
              </a:rPr>
              <a:t/>
            </a:r>
            <a:br>
              <a:rPr lang="hu-HU" dirty="0" smtClean="0">
                <a:solidFill>
                  <a:srgbClr val="C00000"/>
                </a:solidFill>
              </a:rPr>
            </a:br>
            <a:r>
              <a:rPr lang="hu-HU" dirty="0" smtClean="0">
                <a:solidFill>
                  <a:srgbClr val="00B050"/>
                </a:solidFill>
              </a:rPr>
              <a:t>Gerendás, 2018.09.03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1028" name="Picture 4" descr="http://gerendas.lutheran.hu/2018/marcius/ahitat/P1960550.JPG/image_lar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58"/>
          <a:stretch/>
        </p:blipFill>
        <p:spPr bwMode="auto">
          <a:xfrm>
            <a:off x="2438400" y="1812974"/>
            <a:ext cx="7315200" cy="474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62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560. Ã©nek kottÃ¡j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05" y="0"/>
            <a:ext cx="10153789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28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94611" y="0"/>
            <a:ext cx="10684042" cy="6176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4000" dirty="0"/>
              <a:t>2. Ha néha gondok csüggesztenek, Bátran előre, </a:t>
            </a:r>
            <a:endParaRPr lang="hu-HU" sz="4000" dirty="0" smtClean="0"/>
          </a:p>
          <a:p>
            <a:pPr marL="0" indent="0">
              <a:buNone/>
            </a:pPr>
            <a:r>
              <a:rPr lang="hu-HU" sz="4000" dirty="0" smtClean="0"/>
              <a:t>fel </a:t>
            </a:r>
            <a:r>
              <a:rPr lang="hu-HU" sz="4000" dirty="0"/>
              <a:t>a fejed! Gyalog kell menned, nem lehet szállni, </a:t>
            </a:r>
            <a:endParaRPr lang="hu-HU" sz="4000" dirty="0" smtClean="0"/>
          </a:p>
          <a:p>
            <a:pPr marL="0" indent="0">
              <a:buNone/>
            </a:pPr>
            <a:r>
              <a:rPr lang="hu-HU" sz="4000" dirty="0" smtClean="0"/>
              <a:t>De </a:t>
            </a:r>
            <a:r>
              <a:rPr lang="hu-HU" sz="4000" dirty="0"/>
              <a:t>az út végén Jézus fog várni.</a:t>
            </a:r>
            <a:r>
              <a:rPr lang="hu-HU" sz="4000" dirty="0" smtClean="0"/>
              <a:t/>
            </a:r>
            <a:br>
              <a:rPr lang="hu-HU" sz="4000" dirty="0" smtClean="0"/>
            </a:br>
            <a:r>
              <a:rPr lang="hu-HU" sz="4000" dirty="0" smtClean="0"/>
              <a:t/>
            </a:r>
            <a:br>
              <a:rPr lang="hu-HU" sz="4000" dirty="0" smtClean="0"/>
            </a:br>
            <a:r>
              <a:rPr lang="hu-HU" sz="4000" dirty="0"/>
              <a:t>3. Szeresd a társad, segítsd meg őt, Ne hagyd a </a:t>
            </a:r>
            <a:endParaRPr lang="hu-HU" sz="4000" dirty="0" smtClean="0"/>
          </a:p>
          <a:p>
            <a:pPr marL="0" indent="0">
              <a:buNone/>
            </a:pPr>
            <a:r>
              <a:rPr lang="hu-HU" sz="4000" dirty="0" smtClean="0"/>
              <a:t>porban </a:t>
            </a:r>
            <a:r>
              <a:rPr lang="hu-HU" sz="4000" dirty="0"/>
              <a:t>a csüggedőt! Ezen az úton együtt kell járni, </a:t>
            </a:r>
            <a:endParaRPr lang="hu-HU" sz="4000" dirty="0" smtClean="0"/>
          </a:p>
          <a:p>
            <a:pPr marL="0" indent="0">
              <a:buNone/>
            </a:pPr>
            <a:r>
              <a:rPr lang="hu-HU" sz="4000" dirty="0" smtClean="0"/>
              <a:t>És </a:t>
            </a:r>
            <a:r>
              <a:rPr lang="hu-HU" sz="4000" dirty="0"/>
              <a:t>az út végén Jézus fog várni.</a:t>
            </a:r>
            <a:r>
              <a:rPr lang="hu-HU" sz="4000" dirty="0" smtClean="0"/>
              <a:t/>
            </a:r>
            <a:br>
              <a:rPr lang="hu-HU" sz="4000" dirty="0" smtClean="0"/>
            </a:br>
            <a:r>
              <a:rPr lang="hu-HU" sz="4000" dirty="0" smtClean="0"/>
              <a:t/>
            </a:r>
            <a:br>
              <a:rPr lang="hu-HU" sz="4000" dirty="0" smtClean="0"/>
            </a:br>
            <a:r>
              <a:rPr lang="hu-HU" sz="4000" dirty="0"/>
              <a:t>4. Most mi is bátran elindulunk. Te vezess minket, </a:t>
            </a:r>
            <a:endParaRPr lang="hu-HU" sz="4000" dirty="0" smtClean="0"/>
          </a:p>
          <a:p>
            <a:pPr marL="0" indent="0">
              <a:buNone/>
            </a:pPr>
            <a:r>
              <a:rPr lang="hu-HU" sz="4000" dirty="0" smtClean="0"/>
              <a:t>s </a:t>
            </a:r>
            <a:r>
              <a:rPr lang="hu-HU" sz="4000" dirty="0"/>
              <a:t>hozzád jutunk. Nem fogunk többé tétlenül állni, </a:t>
            </a:r>
            <a:endParaRPr lang="hu-HU" sz="4000" dirty="0" smtClean="0"/>
          </a:p>
          <a:p>
            <a:pPr marL="0" indent="0">
              <a:buNone/>
            </a:pPr>
            <a:r>
              <a:rPr lang="hu-HU" sz="4000" dirty="0" smtClean="0"/>
              <a:t>Mert </a:t>
            </a:r>
            <a:r>
              <a:rPr lang="hu-HU" sz="4000" dirty="0"/>
              <a:t>az út végén Jézus fog várni.</a:t>
            </a:r>
          </a:p>
        </p:txBody>
      </p:sp>
    </p:spTree>
    <p:extLst>
      <p:ext uri="{BB962C8B-B14F-4D97-AF65-F5344CB8AC3E}">
        <p14:creationId xmlns:p14="http://schemas.microsoft.com/office/powerpoint/2010/main" val="1414528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pPr algn="ctr"/>
            <a:r>
              <a:rPr lang="hu-HU" dirty="0" smtClean="0"/>
              <a:t>103. Zsoltár 2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8000" dirty="0"/>
              <a:t>Áldjad, lelkem, az Urat, </a:t>
            </a:r>
            <a:endParaRPr lang="hu-HU" sz="8000" dirty="0" smtClean="0"/>
          </a:p>
          <a:p>
            <a:pPr marL="0" indent="0" algn="ctr">
              <a:buNone/>
            </a:pPr>
            <a:r>
              <a:rPr lang="hu-HU" sz="8000" dirty="0" smtClean="0"/>
              <a:t>és </a:t>
            </a:r>
            <a:r>
              <a:rPr lang="hu-HU" sz="8000" dirty="0"/>
              <a:t>ne feledd el, </a:t>
            </a:r>
            <a:endParaRPr lang="hu-HU" sz="8000" dirty="0" smtClean="0"/>
          </a:p>
          <a:p>
            <a:pPr marL="0" indent="0" algn="ctr">
              <a:buNone/>
            </a:pPr>
            <a:r>
              <a:rPr lang="hu-HU" sz="8000" dirty="0" smtClean="0"/>
              <a:t>mennyi </a:t>
            </a:r>
            <a:r>
              <a:rPr lang="hu-HU" sz="8000" dirty="0"/>
              <a:t>jót tett veled! </a:t>
            </a:r>
          </a:p>
        </p:txBody>
      </p:sp>
    </p:spTree>
    <p:extLst>
      <p:ext uri="{BB962C8B-B14F-4D97-AF65-F5344CB8AC3E}">
        <p14:creationId xmlns:p14="http://schemas.microsoft.com/office/powerpoint/2010/main" val="3190528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553. Ã©nek kottÃ¡j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461" y="18000"/>
            <a:ext cx="8369078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74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56674"/>
            <a:ext cx="12192000" cy="66013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6000" dirty="0" smtClean="0"/>
              <a:t>Minden </a:t>
            </a:r>
            <a:r>
              <a:rPr lang="hu-HU" sz="6000" dirty="0"/>
              <a:t>nap dicsérünk </a:t>
            </a:r>
            <a:endParaRPr lang="hu-HU" sz="6000" dirty="0" smtClean="0"/>
          </a:p>
          <a:p>
            <a:pPr marL="0" indent="0" algn="ctr">
              <a:buNone/>
            </a:pPr>
            <a:r>
              <a:rPr lang="hu-HU" sz="6000" dirty="0" smtClean="0">
                <a:solidFill>
                  <a:srgbClr val="FF0000"/>
                </a:solidFill>
              </a:rPr>
              <a:t>téged</a:t>
            </a:r>
            <a:r>
              <a:rPr lang="hu-HU" sz="6000" dirty="0">
                <a:solidFill>
                  <a:srgbClr val="FF0000"/>
                </a:solidFill>
              </a:rPr>
              <a:t>, </a:t>
            </a:r>
            <a:r>
              <a:rPr lang="hu-HU" sz="6000" dirty="0" smtClean="0">
                <a:solidFill>
                  <a:srgbClr val="FF0000"/>
                </a:solidFill>
              </a:rPr>
              <a:t>jó </a:t>
            </a:r>
            <a:r>
              <a:rPr lang="hu-HU" sz="6000" dirty="0">
                <a:solidFill>
                  <a:srgbClr val="FF0000"/>
                </a:solidFill>
              </a:rPr>
              <a:t>Uram. </a:t>
            </a:r>
            <a:endParaRPr lang="hu-HU" sz="60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hu-HU" sz="6000" dirty="0" smtClean="0">
                <a:solidFill>
                  <a:srgbClr val="FF0000"/>
                </a:solidFill>
              </a:rPr>
              <a:t>Néked</a:t>
            </a:r>
            <a:r>
              <a:rPr lang="hu-HU" sz="6000" dirty="0" smtClean="0"/>
              <a:t> </a:t>
            </a:r>
            <a:r>
              <a:rPr lang="hu-HU" sz="6000" dirty="0" err="1" smtClean="0"/>
              <a:t>énekelünk</a:t>
            </a:r>
            <a:r>
              <a:rPr lang="hu-HU" sz="6000" dirty="0" smtClean="0"/>
              <a:t> vidáman </a:t>
            </a:r>
            <a:r>
              <a:rPr lang="hu-HU" sz="6000" dirty="0"/>
              <a:t>boldogan. </a:t>
            </a:r>
            <a:endParaRPr lang="hu-HU" sz="6000" dirty="0" smtClean="0"/>
          </a:p>
          <a:p>
            <a:pPr marL="0" indent="0" algn="ctr">
              <a:buNone/>
            </a:pPr>
            <a:r>
              <a:rPr lang="hu-HU" sz="6000" dirty="0" smtClean="0">
                <a:solidFill>
                  <a:srgbClr val="FF0000"/>
                </a:solidFill>
              </a:rPr>
              <a:t>Maradj</a:t>
            </a:r>
            <a:r>
              <a:rPr lang="hu-HU" sz="6000" dirty="0" smtClean="0"/>
              <a:t> </a:t>
            </a:r>
            <a:r>
              <a:rPr lang="hu-HU" sz="6000" dirty="0"/>
              <a:t>mindig velünk, </a:t>
            </a:r>
            <a:endParaRPr lang="hu-HU" sz="6000" dirty="0" smtClean="0"/>
          </a:p>
          <a:p>
            <a:pPr marL="0" indent="0" algn="ctr">
              <a:buNone/>
            </a:pPr>
            <a:r>
              <a:rPr lang="hu-HU" sz="6000" dirty="0" smtClean="0"/>
              <a:t>Ha </a:t>
            </a:r>
            <a:r>
              <a:rPr lang="hu-HU" sz="6000" dirty="0"/>
              <a:t>útra kelünk, </a:t>
            </a:r>
            <a:endParaRPr lang="hu-HU" sz="6000" dirty="0" smtClean="0"/>
          </a:p>
          <a:p>
            <a:pPr marL="0" indent="0" algn="ctr">
              <a:buNone/>
            </a:pPr>
            <a:r>
              <a:rPr lang="hu-HU" sz="6000" dirty="0" smtClean="0">
                <a:solidFill>
                  <a:srgbClr val="FF0000"/>
                </a:solidFill>
              </a:rPr>
              <a:t>Őrizd </a:t>
            </a:r>
            <a:r>
              <a:rPr lang="hu-HU" sz="6000" dirty="0">
                <a:solidFill>
                  <a:srgbClr val="FF0000"/>
                </a:solidFill>
              </a:rPr>
              <a:t>életünk </a:t>
            </a:r>
            <a:r>
              <a:rPr lang="hu-HU" sz="6000" dirty="0"/>
              <a:t>mindennap.</a:t>
            </a:r>
          </a:p>
        </p:txBody>
      </p:sp>
    </p:spTree>
    <p:extLst>
      <p:ext uri="{BB962C8B-B14F-4D97-AF65-F5344CB8AC3E}">
        <p14:creationId xmlns:p14="http://schemas.microsoft.com/office/powerpoint/2010/main" val="5793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79</Words>
  <Application>Microsoft Office PowerPoint</Application>
  <PresentationFormat>Szélesvásznú</PresentationFormat>
  <Paragraphs>18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Office-téma</vt:lpstr>
      <vt:lpstr>TANÉVKEZDŐ REGGELI ÁHÍTAT  Gerendás, 2018.09.03.</vt:lpstr>
      <vt:lpstr>PowerPoint-bemutató</vt:lpstr>
      <vt:lpstr>PowerPoint-bemutató</vt:lpstr>
      <vt:lpstr>103. Zsoltár 2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REGGELI ÁHÍTAT  Gerendás, 2018.09.03.</dc:title>
  <dc:creator>Felhasználó</dc:creator>
  <cp:lastModifiedBy>Felhasználó</cp:lastModifiedBy>
  <cp:revision>4</cp:revision>
  <dcterms:created xsi:type="dcterms:W3CDTF">2018-07-10T06:18:08Z</dcterms:created>
  <dcterms:modified xsi:type="dcterms:W3CDTF">2018-07-10T07:49:52Z</dcterms:modified>
</cp:coreProperties>
</file>