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6" r:id="rId6"/>
    <p:sldId id="260" r:id="rId7"/>
    <p:sldId id="262" r:id="rId8"/>
    <p:sldId id="263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51" d="100"/>
          <a:sy n="51" d="100"/>
        </p:scale>
        <p:origin x="46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287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847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993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091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692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224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057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243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26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60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44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C946B-5CE6-4B70-B858-A0B28F39C42C}" type="datetimeFigureOut">
              <a:rPr lang="hu-HU" smtClean="0"/>
              <a:t>2018.07.11.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93786-AC56-4D90-9961-6AEDA4BA5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6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Gerendás</a:t>
            </a:r>
            <a:br>
              <a:rPr lang="hu-HU" dirty="0" smtClean="0"/>
            </a:br>
            <a:r>
              <a:rPr lang="hu-HU" dirty="0" smtClean="0"/>
              <a:t>2018.10.15.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10000" dirty="0" smtClean="0"/>
              <a:t>REGGELI ÁHÍTAT</a:t>
            </a:r>
            <a:endParaRPr lang="hu-HU" sz="10000" dirty="0"/>
          </a:p>
        </p:txBody>
      </p:sp>
    </p:spTree>
    <p:extLst>
      <p:ext uri="{BB962C8B-B14F-4D97-AF65-F5344CB8AC3E}">
        <p14:creationId xmlns:p14="http://schemas.microsoft.com/office/powerpoint/2010/main" val="102143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KÃ©ptalÃ¡lat a kÃ¶vetkezÅre: âtÃ¶rekedj a szeretetre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18000"/>
            <a:ext cx="6840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25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KÃ©ptalÃ¡lat a kÃ¶vetkezÅre: âtÃ¶rekedj a szeretetre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9" y="157161"/>
            <a:ext cx="12136571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002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zivem_csendben_az_urra_figye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485" y="0"/>
            <a:ext cx="8979383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35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hu-HU" sz="3200" i="1" dirty="0" smtClean="0"/>
              <a:t>Mik 6,8</a:t>
            </a:r>
            <a:endParaRPr lang="hu-HU" sz="3200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69145"/>
            <a:ext cx="10515600" cy="510781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4400" b="1" dirty="0"/>
              <a:t>Ember,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megmondta </a:t>
            </a:r>
            <a:r>
              <a:rPr lang="hu-HU" sz="4400" b="1" dirty="0"/>
              <a:t>neked,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hogy </a:t>
            </a:r>
            <a:r>
              <a:rPr lang="hu-HU" sz="4400" b="1" dirty="0"/>
              <a:t>mi a jó, és hogy mit kíván tőled az ÚR!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Csak </a:t>
            </a:r>
            <a:r>
              <a:rPr lang="hu-HU" sz="4400" b="1" dirty="0"/>
              <a:t>azt,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hogy </a:t>
            </a:r>
            <a:r>
              <a:rPr lang="hu-HU" sz="4400" b="1" dirty="0"/>
              <a:t>élj törvény szerint,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törekedj </a:t>
            </a:r>
            <a:r>
              <a:rPr lang="hu-HU" sz="4400" b="1" dirty="0"/>
              <a:t>szeretetre, </a:t>
            </a:r>
            <a:endParaRPr lang="hu-HU" sz="4400" b="1" dirty="0" smtClean="0"/>
          </a:p>
          <a:p>
            <a:pPr marL="0" indent="0" algn="ctr">
              <a:buNone/>
            </a:pPr>
            <a:r>
              <a:rPr lang="hu-HU" sz="4400" b="1" dirty="0" smtClean="0"/>
              <a:t>és </a:t>
            </a:r>
            <a:r>
              <a:rPr lang="hu-HU" sz="4400" b="1" dirty="0"/>
              <a:t>légy alázatos Isteneddel szemben.</a:t>
            </a:r>
          </a:p>
        </p:txBody>
      </p:sp>
    </p:spTree>
    <p:extLst>
      <p:ext uri="{BB962C8B-B14F-4D97-AF65-F5344CB8AC3E}">
        <p14:creationId xmlns:p14="http://schemas.microsoft.com/office/powerpoint/2010/main" val="3721063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Ã©ptalÃ¡lat a kÃ¶vetkezÅre: âember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1" y="1658144"/>
            <a:ext cx="11571429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60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922" y="167349"/>
            <a:ext cx="6940509" cy="6480000"/>
          </a:xfrm>
        </p:spPr>
      </p:pic>
    </p:spTree>
    <p:extLst>
      <p:ext uri="{BB962C8B-B14F-4D97-AF65-F5344CB8AC3E}">
        <p14:creationId xmlns:p14="http://schemas.microsoft.com/office/powerpoint/2010/main" val="281272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Ã©ptalÃ¡lat a kÃ¶vetkezÅre: ânyitott biblia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266" y="0"/>
            <a:ext cx="6333834" cy="72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3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Ã©ptalÃ¡lat a kÃ¶vetkezÅre: âisten tÃ¶rvÃ©nye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608" y="18000"/>
            <a:ext cx="9120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73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mixonline.hu/System/Articles/Images/55e22cc5-71a5-46db-8c06-47c3b737a54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939" y="0"/>
            <a:ext cx="9306122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939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28600"/>
            <a:ext cx="12192000" cy="59483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6600" dirty="0"/>
              <a:t>De aki a szabadság tökéletes törvényébe tekint bele, </a:t>
            </a:r>
            <a:endParaRPr lang="hu-HU" sz="6600" dirty="0" smtClean="0"/>
          </a:p>
          <a:p>
            <a:pPr marL="0" indent="0" algn="ctr">
              <a:buNone/>
            </a:pPr>
            <a:r>
              <a:rPr lang="hu-HU" sz="6600" dirty="0" smtClean="0"/>
              <a:t>és </a:t>
            </a:r>
            <a:r>
              <a:rPr lang="hu-HU" sz="6600" dirty="0"/>
              <a:t>megmarad mellette, úgyhogy nem feledékeny hallgatója, </a:t>
            </a:r>
            <a:endParaRPr lang="hu-HU" sz="6600" dirty="0" smtClean="0"/>
          </a:p>
          <a:p>
            <a:pPr marL="0" indent="0" algn="ctr">
              <a:buNone/>
            </a:pPr>
            <a:r>
              <a:rPr lang="hu-HU" sz="6600" dirty="0" smtClean="0"/>
              <a:t>hanem </a:t>
            </a:r>
            <a:r>
              <a:rPr lang="hu-HU" sz="6600" dirty="0"/>
              <a:t>tevékeny megvalósítója: </a:t>
            </a:r>
            <a:endParaRPr lang="hu-HU" sz="6600" dirty="0" smtClean="0"/>
          </a:p>
          <a:p>
            <a:pPr marL="0" indent="0" algn="ctr">
              <a:buNone/>
            </a:pPr>
            <a:r>
              <a:rPr lang="hu-HU" sz="6600" dirty="0" smtClean="0"/>
              <a:t>azt </a:t>
            </a:r>
            <a:r>
              <a:rPr lang="hu-HU" sz="6600" dirty="0"/>
              <a:t>boldoggá teszi cselekedete</a:t>
            </a:r>
            <a:r>
              <a:rPr lang="hu-HU" sz="6600" dirty="0" smtClean="0"/>
              <a:t>. </a:t>
            </a:r>
          </a:p>
          <a:p>
            <a:pPr marL="0" indent="0" algn="ctr">
              <a:buNone/>
            </a:pPr>
            <a:r>
              <a:rPr lang="hu-HU" sz="3600" i="1" dirty="0" smtClean="0"/>
              <a:t>Jak 1,25</a:t>
            </a:r>
            <a:endParaRPr lang="hu-HU" sz="3600" i="1" dirty="0"/>
          </a:p>
        </p:txBody>
      </p:sp>
    </p:spTree>
    <p:extLst>
      <p:ext uri="{BB962C8B-B14F-4D97-AF65-F5344CB8AC3E}">
        <p14:creationId xmlns:p14="http://schemas.microsoft.com/office/powerpoint/2010/main" val="2376334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69</Words>
  <Application>Microsoft Office PowerPoint</Application>
  <PresentationFormat>Szélesvásznú</PresentationFormat>
  <Paragraphs>15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Office-téma</vt:lpstr>
      <vt:lpstr>Gerendás 2018.10.15.</vt:lpstr>
      <vt:lpstr>PowerPoint-bemutató</vt:lpstr>
      <vt:lpstr>Mik 6,8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Gerendás 2018.10.15.</dc:title>
  <dc:creator>Felhasználó</dc:creator>
  <cp:lastModifiedBy>Felhasználó</cp:lastModifiedBy>
  <cp:revision>6</cp:revision>
  <dcterms:created xsi:type="dcterms:W3CDTF">2018-07-11T07:02:58Z</dcterms:created>
  <dcterms:modified xsi:type="dcterms:W3CDTF">2018-07-11T07:53:41Z</dcterms:modified>
</cp:coreProperties>
</file>