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1" r:id="rId5"/>
    <p:sldId id="260" r:id="rId6"/>
    <p:sldId id="259" r:id="rId7"/>
    <p:sldId id="262" r:id="rId8"/>
  </p:sldIdLst>
  <p:sldSz cx="12192000" cy="6858000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2" autoAdjust="0"/>
    <p:restoredTop sz="94660"/>
  </p:normalViewPr>
  <p:slideViewPr>
    <p:cSldViewPr snapToGrid="0">
      <p:cViewPr>
        <p:scale>
          <a:sx n="71" d="100"/>
          <a:sy n="71" d="100"/>
        </p:scale>
        <p:origin x="54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u-HU" smtClean="0"/>
              <a:t>Kattintson ide az alcím mintájának szerkesztéséhez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57C082-AF18-47EB-A827-983689340FD5}" type="datetimeFigureOut">
              <a:rPr lang="hu-HU" smtClean="0"/>
              <a:t>2018.07.10.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B4756-04B1-45E9-8932-D4DD01251F2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881020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57C082-AF18-47EB-A827-983689340FD5}" type="datetimeFigureOut">
              <a:rPr lang="hu-HU" smtClean="0"/>
              <a:t>2018.07.10.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B4756-04B1-45E9-8932-D4DD01251F2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4819940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57C082-AF18-47EB-A827-983689340FD5}" type="datetimeFigureOut">
              <a:rPr lang="hu-HU" smtClean="0"/>
              <a:t>2018.07.10.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B4756-04B1-45E9-8932-D4DD01251F2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3655076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57C082-AF18-47EB-A827-983689340FD5}" type="datetimeFigureOut">
              <a:rPr lang="hu-HU" smtClean="0"/>
              <a:t>2018.07.10.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B4756-04B1-45E9-8932-D4DD01251F2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056025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57C082-AF18-47EB-A827-983689340FD5}" type="datetimeFigureOut">
              <a:rPr lang="hu-HU" smtClean="0"/>
              <a:t>2018.07.10.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B4756-04B1-45E9-8932-D4DD01251F2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6510995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57C082-AF18-47EB-A827-983689340FD5}" type="datetimeFigureOut">
              <a:rPr lang="hu-HU" smtClean="0"/>
              <a:t>2018.07.10.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B4756-04B1-45E9-8932-D4DD01251F2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6164713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57C082-AF18-47EB-A827-983689340FD5}" type="datetimeFigureOut">
              <a:rPr lang="hu-HU" smtClean="0"/>
              <a:t>2018.07.10.</a:t>
            </a:fld>
            <a:endParaRPr lang="hu-HU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B4756-04B1-45E9-8932-D4DD01251F2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2964720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57C082-AF18-47EB-A827-983689340FD5}" type="datetimeFigureOut">
              <a:rPr lang="hu-HU" smtClean="0"/>
              <a:t>2018.07.10.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B4756-04B1-45E9-8932-D4DD01251F2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0635885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57C082-AF18-47EB-A827-983689340FD5}" type="datetimeFigureOut">
              <a:rPr lang="hu-HU" smtClean="0"/>
              <a:t>2018.07.10.</a:t>
            </a:fld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B4756-04B1-45E9-8932-D4DD01251F2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7262239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57C082-AF18-47EB-A827-983689340FD5}" type="datetimeFigureOut">
              <a:rPr lang="hu-HU" smtClean="0"/>
              <a:t>2018.07.10.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B4756-04B1-45E9-8932-D4DD01251F2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427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57C082-AF18-47EB-A827-983689340FD5}" type="datetimeFigureOut">
              <a:rPr lang="hu-HU" smtClean="0"/>
              <a:t>2018.07.10.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B4756-04B1-45E9-8932-D4DD01251F2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1444425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57C082-AF18-47EB-A827-983689340FD5}" type="datetimeFigureOut">
              <a:rPr lang="hu-HU" smtClean="0"/>
              <a:t>2018.07.10.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AB4756-04B1-45E9-8932-D4DD01251F2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8631119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KÃ©ptalÃ¡lat a kÃ¶vetkezÅre: âeledelt adszâ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6105" t="9113"/>
          <a:stretch/>
        </p:blipFill>
        <p:spPr bwMode="auto">
          <a:xfrm>
            <a:off x="3577389" y="2454441"/>
            <a:ext cx="5053264" cy="47613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Cím 3"/>
          <p:cNvSpPr>
            <a:spLocks noGrp="1"/>
          </p:cNvSpPr>
          <p:nvPr>
            <p:ph type="title" idx="4294967295"/>
          </p:nvPr>
        </p:nvSpPr>
        <p:spPr>
          <a:xfrm>
            <a:off x="0" y="365125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hu-HU" sz="6000" b="1" dirty="0" smtClean="0"/>
              <a:t>       </a:t>
            </a:r>
            <a:r>
              <a:rPr lang="hu-HU" sz="5400" b="1" dirty="0" smtClean="0"/>
              <a:t>Gerendás</a:t>
            </a:r>
            <a:br>
              <a:rPr lang="hu-HU" sz="5400" b="1" dirty="0" smtClean="0"/>
            </a:br>
            <a:r>
              <a:rPr lang="hu-HU" sz="5400" b="1" dirty="0" smtClean="0"/>
              <a:t>        Reggeli áhítat </a:t>
            </a:r>
            <a:br>
              <a:rPr lang="hu-HU" sz="5400" b="1" dirty="0" smtClean="0"/>
            </a:br>
            <a:r>
              <a:rPr lang="hu-HU" sz="5400" b="1" dirty="0" smtClean="0"/>
              <a:t>         2018.10.08.</a:t>
            </a:r>
            <a:endParaRPr lang="hu-HU" sz="5400" b="1" dirty="0"/>
          </a:p>
        </p:txBody>
      </p:sp>
    </p:spTree>
    <p:extLst>
      <p:ext uri="{BB962C8B-B14F-4D97-AF65-F5344CB8AC3E}">
        <p14:creationId xmlns:p14="http://schemas.microsoft.com/office/powerpoint/2010/main" val="2038945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Kép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36996" y="-141873"/>
            <a:ext cx="9612371" cy="720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23815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KÃ©ptalÃ¡lat a kÃ¶vetkezÅre: âkenyered Ã©s borod tÃ¡plÃ¡l engemâ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9" t="18455" r="-2366" b="-2580"/>
          <a:stretch/>
        </p:blipFill>
        <p:spPr bwMode="auto">
          <a:xfrm>
            <a:off x="115234" y="1721223"/>
            <a:ext cx="10616782" cy="28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799395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Kép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45252" y="0"/>
            <a:ext cx="8651134" cy="648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13494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Kép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5287" y="0"/>
            <a:ext cx="8651134" cy="648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83306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Kép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7335" y="0"/>
            <a:ext cx="8651134" cy="648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04259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Kép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1841" y="138393"/>
            <a:ext cx="8651134" cy="648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57201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2</Words>
  <Application>Microsoft Office PowerPoint</Application>
  <PresentationFormat>Szélesvásznú</PresentationFormat>
  <Paragraphs>1</Paragraphs>
  <Slides>7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3</vt:i4>
      </vt:variant>
      <vt:variant>
        <vt:lpstr>Téma</vt:lpstr>
      </vt:variant>
      <vt:variant>
        <vt:i4>1</vt:i4>
      </vt:variant>
      <vt:variant>
        <vt:lpstr>Diacímek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Office-téma</vt:lpstr>
      <vt:lpstr>       Gerendás         Reggeli áhítat           2018.10.08.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PowerPoint-bemutató</dc:title>
  <dc:creator>Felhasználó</dc:creator>
  <cp:lastModifiedBy>Felhasználó</cp:lastModifiedBy>
  <cp:revision>4</cp:revision>
  <dcterms:created xsi:type="dcterms:W3CDTF">2018-07-10T10:53:10Z</dcterms:created>
  <dcterms:modified xsi:type="dcterms:W3CDTF">2018-07-10T11:11:29Z</dcterms:modified>
</cp:coreProperties>
</file>