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71" d="100"/>
          <a:sy n="71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C082-AF18-47EB-A827-983689340FD5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4756-04B1-45E9-8932-D4DD01251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10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C082-AF18-47EB-A827-983689340FD5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4756-04B1-45E9-8932-D4DD01251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199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C082-AF18-47EB-A827-983689340FD5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4756-04B1-45E9-8932-D4DD01251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550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C082-AF18-47EB-A827-983689340FD5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4756-04B1-45E9-8932-D4DD01251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60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C082-AF18-47EB-A827-983689340FD5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4756-04B1-45E9-8932-D4DD01251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109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C082-AF18-47EB-A827-983689340FD5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4756-04B1-45E9-8932-D4DD01251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47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C082-AF18-47EB-A827-983689340FD5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4756-04B1-45E9-8932-D4DD01251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647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C082-AF18-47EB-A827-983689340FD5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4756-04B1-45E9-8932-D4DD01251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358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C082-AF18-47EB-A827-983689340FD5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4756-04B1-45E9-8932-D4DD01251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622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C082-AF18-47EB-A827-983689340FD5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4756-04B1-45E9-8932-D4DD01251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C082-AF18-47EB-A827-983689340FD5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4756-04B1-45E9-8932-D4DD01251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44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7C082-AF18-47EB-A827-983689340FD5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B4756-04B1-45E9-8932-D4DD01251F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311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Ã©ptalÃ¡lat a kÃ¶vetkezÅre: âeledelt adszâ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05" t="9113"/>
          <a:stretch/>
        </p:blipFill>
        <p:spPr bwMode="auto">
          <a:xfrm>
            <a:off x="3577389" y="2454441"/>
            <a:ext cx="5053264" cy="476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ím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u-HU" sz="6000" b="1" dirty="0" smtClean="0"/>
              <a:t>       </a:t>
            </a:r>
            <a:r>
              <a:rPr lang="hu-HU" sz="5400" b="1" dirty="0" smtClean="0"/>
              <a:t>Gerendás</a:t>
            </a:r>
            <a:br>
              <a:rPr lang="hu-HU" sz="5400" b="1" dirty="0" smtClean="0"/>
            </a:br>
            <a:r>
              <a:rPr lang="hu-HU" sz="5400" b="1" dirty="0" smtClean="0"/>
              <a:t>        Reggeli áhítat </a:t>
            </a:r>
            <a:br>
              <a:rPr lang="hu-HU" sz="5400" b="1" dirty="0" smtClean="0"/>
            </a:br>
            <a:r>
              <a:rPr lang="hu-HU" sz="5400" b="1" dirty="0" smtClean="0"/>
              <a:t>         2018.10.08.</a:t>
            </a:r>
            <a:endParaRPr lang="hu-HU" sz="5400" b="1" dirty="0"/>
          </a:p>
        </p:txBody>
      </p:sp>
    </p:spTree>
    <p:extLst>
      <p:ext uri="{BB962C8B-B14F-4D97-AF65-F5344CB8AC3E}">
        <p14:creationId xmlns:p14="http://schemas.microsoft.com/office/powerpoint/2010/main" val="20389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996" y="-141873"/>
            <a:ext cx="9612371" cy="7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8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Ã©ptalÃ¡lat a kÃ¶vetkezÅre: âkenyered Ã©s borod tÃ¡plÃ¡l engemâ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" t="18455" r="-2366" b="-2580"/>
          <a:stretch/>
        </p:blipFill>
        <p:spPr bwMode="auto">
          <a:xfrm>
            <a:off x="115234" y="1721223"/>
            <a:ext cx="10616782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93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252" y="0"/>
            <a:ext cx="8651134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4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287" y="0"/>
            <a:ext cx="8651134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3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335" y="0"/>
            <a:ext cx="8651134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42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41" y="138393"/>
            <a:ext cx="8651134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72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</Words>
  <Application>Microsoft Office PowerPoint</Application>
  <PresentationFormat>Szélesvásznú</PresentationFormat>
  <Paragraphs>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       Gerendás         Reggeli áhítat           2018.10.08.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Felhasználó</dc:creator>
  <cp:lastModifiedBy>Felhasználó</cp:lastModifiedBy>
  <cp:revision>4</cp:revision>
  <dcterms:created xsi:type="dcterms:W3CDTF">2018-07-10T10:53:10Z</dcterms:created>
  <dcterms:modified xsi:type="dcterms:W3CDTF">2018-07-10T11:11:29Z</dcterms:modified>
</cp:coreProperties>
</file>