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  <p:sldId id="258" r:id="rId6"/>
    <p:sldId id="257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779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28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179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40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653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718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369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24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961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14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6681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CB295-0F76-4DD4-8D37-89A8FB5DFA3A}" type="datetimeFigureOut">
              <a:rPr lang="hu-HU" smtClean="0"/>
              <a:t>2018.07.10.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55D4-E5E3-4651-9588-5CE88937C8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972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0498" y="1645920"/>
            <a:ext cx="9317502" cy="4572000"/>
          </a:xfrm>
        </p:spPr>
        <p:txBody>
          <a:bodyPr>
            <a:noAutofit/>
          </a:bodyPr>
          <a:lstStyle/>
          <a:p>
            <a:r>
              <a:rPr lang="hu-HU" sz="8000" b="1" dirty="0" smtClean="0">
                <a:solidFill>
                  <a:schemeClr val="bg1"/>
                </a:solidFill>
              </a:rPr>
              <a:t>GERENDÁS</a:t>
            </a:r>
          </a:p>
          <a:p>
            <a:r>
              <a:rPr lang="hu-HU" sz="8000" b="1" dirty="0" smtClean="0">
                <a:solidFill>
                  <a:schemeClr val="bg1"/>
                </a:solidFill>
              </a:rPr>
              <a:t>REGGELI ÁHÍTAT</a:t>
            </a:r>
          </a:p>
          <a:p>
            <a:r>
              <a:rPr lang="hu-HU" sz="8000" b="1" dirty="0" smtClean="0">
                <a:solidFill>
                  <a:schemeClr val="bg1"/>
                </a:solidFill>
              </a:rPr>
              <a:t>2018.10.01.</a:t>
            </a:r>
            <a:endParaRPr lang="hu-HU" sz="8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2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90844" y="1659988"/>
            <a:ext cx="10944664" cy="3597812"/>
          </a:xfrm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chemeClr val="bg1"/>
                </a:solidFill>
              </a:rPr>
              <a:t>Azt</a:t>
            </a:r>
            <a:r>
              <a:rPr lang="en-US" sz="6000" b="1" dirty="0">
                <a:solidFill>
                  <a:schemeClr val="bg1"/>
                </a:solidFill>
              </a:rPr>
              <a:t> a </a:t>
            </a:r>
            <a:r>
              <a:rPr lang="en-US" sz="6000" b="1" dirty="0" err="1">
                <a:solidFill>
                  <a:schemeClr val="bg1"/>
                </a:solidFill>
              </a:rPr>
              <a:t>parancsolatot</a:t>
            </a:r>
            <a:r>
              <a:rPr lang="en-US" sz="6000" b="1" dirty="0">
                <a:solidFill>
                  <a:schemeClr val="bg1"/>
                </a:solidFill>
              </a:rPr>
              <a:t> is </a:t>
            </a:r>
            <a:r>
              <a:rPr lang="en-US" sz="6000" b="1" dirty="0" err="1">
                <a:solidFill>
                  <a:schemeClr val="bg1"/>
                </a:solidFill>
              </a:rPr>
              <a:t>kaptuk</a:t>
            </a:r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tőle</a:t>
            </a:r>
            <a:r>
              <a:rPr lang="en-US" sz="6000" b="1" dirty="0">
                <a:solidFill>
                  <a:schemeClr val="bg1"/>
                </a:solidFill>
              </a:rPr>
              <a:t>, </a:t>
            </a:r>
            <a:endParaRPr lang="hu-HU" sz="6000" b="1" dirty="0" smtClean="0">
              <a:solidFill>
                <a:schemeClr val="bg1"/>
              </a:solidFill>
            </a:endParaRPr>
          </a:p>
          <a:p>
            <a:r>
              <a:rPr lang="en-US" sz="6000" b="1" dirty="0" err="1" smtClean="0">
                <a:solidFill>
                  <a:schemeClr val="bg1"/>
                </a:solidFill>
              </a:rPr>
              <a:t>hogy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aki</a:t>
            </a:r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szereti</a:t>
            </a:r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6000" b="1" dirty="0" err="1">
                <a:solidFill>
                  <a:schemeClr val="bg1"/>
                </a:solidFill>
              </a:rPr>
              <a:t>Istent</a:t>
            </a:r>
            <a:r>
              <a:rPr lang="en-US" sz="6000" b="1" dirty="0">
                <a:solidFill>
                  <a:schemeClr val="bg1"/>
                </a:solidFill>
              </a:rPr>
              <a:t>, </a:t>
            </a:r>
            <a:endParaRPr lang="hu-HU" sz="6000" b="1" dirty="0" smtClean="0">
              <a:solidFill>
                <a:schemeClr val="bg1"/>
              </a:solidFill>
            </a:endParaRPr>
          </a:p>
          <a:p>
            <a:r>
              <a:rPr lang="en-US" sz="6000" b="1" dirty="0" err="1" smtClean="0">
                <a:solidFill>
                  <a:schemeClr val="bg1"/>
                </a:solidFill>
              </a:rPr>
              <a:t>szeresse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>
                <a:solidFill>
                  <a:schemeClr val="bg1"/>
                </a:solidFill>
              </a:rPr>
              <a:t>a </a:t>
            </a:r>
            <a:r>
              <a:rPr lang="en-US" sz="6000" b="1" dirty="0" err="1">
                <a:solidFill>
                  <a:schemeClr val="bg1"/>
                </a:solidFill>
              </a:rPr>
              <a:t>testvérét</a:t>
            </a:r>
            <a:r>
              <a:rPr lang="en-US" sz="6000" b="1" dirty="0">
                <a:solidFill>
                  <a:schemeClr val="bg1"/>
                </a:solidFill>
              </a:rPr>
              <a:t> is</a:t>
            </a:r>
            <a:r>
              <a:rPr lang="en-US" sz="6000" b="1" dirty="0" smtClean="0">
                <a:solidFill>
                  <a:schemeClr val="bg1"/>
                </a:solidFill>
              </a:rPr>
              <a:t>.</a:t>
            </a:r>
            <a:endParaRPr lang="hu-HU" sz="6000" b="1" dirty="0" smtClean="0">
              <a:solidFill>
                <a:schemeClr val="bg1"/>
              </a:solidFill>
            </a:endParaRPr>
          </a:p>
          <a:p>
            <a:r>
              <a:rPr lang="hu-HU" i="1" dirty="0" smtClean="0">
                <a:solidFill>
                  <a:schemeClr val="bg1"/>
                </a:solidFill>
              </a:rPr>
              <a:t>1Jn 4,21</a:t>
            </a:r>
            <a:endParaRPr lang="hu-HU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50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369050" y="9036050"/>
            <a:ext cx="9144000" cy="1655762"/>
          </a:xfrm>
        </p:spPr>
        <p:txBody>
          <a:bodyPr/>
          <a:lstStyle/>
          <a:p>
            <a:endParaRPr lang="hu-HU" dirty="0"/>
          </a:p>
        </p:txBody>
      </p:sp>
      <p:pic>
        <p:nvPicPr>
          <p:cNvPr id="4098" name="Picture 2" descr="KÃ©ptalÃ¡lat a kÃ¶vetkezÅre: âszeretet Ã¡radjon kÃ¶ztÃ¼nk kottaâ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" t="29816" r="-1"/>
          <a:stretch/>
        </p:blipFill>
        <p:spPr bwMode="auto">
          <a:xfrm>
            <a:off x="842544" y="4331368"/>
            <a:ext cx="11053011" cy="252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06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43789" y="1026695"/>
            <a:ext cx="9224211" cy="5406189"/>
          </a:xfrm>
        </p:spPr>
        <p:txBody>
          <a:bodyPr>
            <a:normAutofit/>
          </a:bodyPr>
          <a:lstStyle/>
          <a:p>
            <a:r>
              <a:rPr lang="hu-HU" sz="4400" b="1" dirty="0" smtClean="0">
                <a:solidFill>
                  <a:schemeClr val="bg1"/>
                </a:solidFill>
              </a:rPr>
              <a:t>Szeretet áradjon köztünk!</a:t>
            </a:r>
          </a:p>
          <a:p>
            <a:r>
              <a:rPr lang="hu-HU" sz="4400" b="1" dirty="0" smtClean="0">
                <a:solidFill>
                  <a:schemeClr val="bg1"/>
                </a:solidFill>
              </a:rPr>
              <a:t>Szeretet gyúljon bennünk!</a:t>
            </a:r>
          </a:p>
          <a:p>
            <a:r>
              <a:rPr lang="hu-HU" sz="4400" b="1" dirty="0" smtClean="0">
                <a:solidFill>
                  <a:schemeClr val="bg1"/>
                </a:solidFill>
              </a:rPr>
              <a:t>Szeretet töltsö</a:t>
            </a:r>
            <a:r>
              <a:rPr lang="hu-HU" sz="4400" b="1" dirty="0" smtClean="0">
                <a:solidFill>
                  <a:srgbClr val="002060"/>
                </a:solidFill>
              </a:rPr>
              <a:t>n</a:t>
            </a:r>
            <a:r>
              <a:rPr lang="hu-HU" sz="4400" b="1" dirty="0" smtClean="0">
                <a:solidFill>
                  <a:schemeClr val="bg1"/>
                </a:solidFill>
              </a:rPr>
              <a:t> el minket!</a:t>
            </a:r>
          </a:p>
          <a:p>
            <a:r>
              <a:rPr lang="hu-HU" sz="4400" b="1" dirty="0" smtClean="0">
                <a:solidFill>
                  <a:schemeClr val="bg1"/>
                </a:solidFill>
              </a:rPr>
              <a:t>Add ezt nekünk, Urunk!</a:t>
            </a:r>
          </a:p>
          <a:p>
            <a:r>
              <a:rPr lang="hu-HU" sz="4400" b="1" dirty="0" smtClean="0">
                <a:solidFill>
                  <a:schemeClr val="bg1"/>
                </a:solidFill>
              </a:rPr>
              <a:t>Hadd legyünk testvéri szív</a:t>
            </a:r>
            <a:r>
              <a:rPr lang="hu-HU" sz="4400" b="1" dirty="0" smtClean="0">
                <a:solidFill>
                  <a:srgbClr val="002060"/>
                </a:solidFill>
              </a:rPr>
              <a:t>ve</a:t>
            </a:r>
            <a:r>
              <a:rPr lang="hu-HU" sz="4400" b="1" dirty="0" smtClean="0">
                <a:solidFill>
                  <a:schemeClr val="bg1"/>
                </a:solidFill>
              </a:rPr>
              <a:t>l</a:t>
            </a:r>
          </a:p>
          <a:p>
            <a:r>
              <a:rPr lang="hu-HU" sz="4400" b="1" dirty="0" smtClean="0">
                <a:solidFill>
                  <a:schemeClr val="bg1"/>
                </a:solidFill>
              </a:rPr>
              <a:t>Mindnyájan egyek Benned! </a:t>
            </a:r>
          </a:p>
          <a:p>
            <a:r>
              <a:rPr lang="hu-HU" sz="4400" b="1" dirty="0" err="1" smtClean="0">
                <a:solidFill>
                  <a:schemeClr val="bg1"/>
                </a:solidFill>
              </a:rPr>
              <a:t>Lobbantsa</a:t>
            </a:r>
            <a:r>
              <a:rPr lang="hu-HU" sz="4400" b="1" dirty="0" smtClean="0">
                <a:solidFill>
                  <a:schemeClr val="bg1"/>
                </a:solidFill>
              </a:rPr>
              <a:t> láng</a:t>
            </a:r>
            <a:r>
              <a:rPr lang="hu-HU" sz="4400" b="1" dirty="0" smtClean="0">
                <a:solidFill>
                  <a:srgbClr val="002060"/>
                </a:solidFill>
              </a:rPr>
              <a:t>ra</a:t>
            </a:r>
            <a:r>
              <a:rPr lang="hu-HU" sz="4400" b="1" dirty="0" smtClean="0">
                <a:solidFill>
                  <a:schemeClr val="bg1"/>
                </a:solidFill>
              </a:rPr>
              <a:t> szívünket szereteted!</a:t>
            </a:r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850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apcsolÃ³dÃ³ kÃ©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70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04210" y="2005263"/>
            <a:ext cx="9063789" cy="3252537"/>
          </a:xfrm>
        </p:spPr>
        <p:txBody>
          <a:bodyPr>
            <a:noAutofit/>
          </a:bodyPr>
          <a:lstStyle/>
          <a:p>
            <a:r>
              <a:rPr lang="hu-HU" sz="20000" dirty="0" smtClean="0">
                <a:solidFill>
                  <a:schemeClr val="bg1"/>
                </a:solidFill>
              </a:rPr>
              <a:t>ÁMEN</a:t>
            </a:r>
            <a:endParaRPr lang="hu-HU" sz="2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99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57</Words>
  <Application>Microsoft Office PowerPoint</Application>
  <PresentationFormat>Szélesvásznú</PresentationFormat>
  <Paragraphs>15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Felhasználó</dc:creator>
  <cp:lastModifiedBy>Felhasználó</cp:lastModifiedBy>
  <cp:revision>4</cp:revision>
  <dcterms:created xsi:type="dcterms:W3CDTF">2018-07-10T10:36:28Z</dcterms:created>
  <dcterms:modified xsi:type="dcterms:W3CDTF">2018-07-10T10:46:53Z</dcterms:modified>
</cp:coreProperties>
</file>