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3" r:id="rId9"/>
    <p:sldId id="264" r:id="rId10"/>
    <p:sldId id="268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60" d="100"/>
          <a:sy n="60" d="100"/>
        </p:scale>
        <p:origin x="91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3048000"/>
          </a:xfrm>
        </p:spPr>
        <p:txBody>
          <a:bodyPr/>
          <a:lstStyle/>
          <a:p>
            <a:r>
              <a:rPr lang="hu-HU" dirty="0" smtClean="0"/>
              <a:t>Gerendás</a:t>
            </a:r>
            <a:br>
              <a:rPr lang="hu-HU" dirty="0" smtClean="0"/>
            </a:br>
            <a:r>
              <a:rPr lang="hu-HU" dirty="0" smtClean="0"/>
              <a:t>reggeli áhítat</a:t>
            </a:r>
            <a:br>
              <a:rPr lang="hu-HU" dirty="0" smtClean="0"/>
            </a:br>
            <a:r>
              <a:rPr lang="hu-HU" dirty="0" smtClean="0"/>
              <a:t>2018.09.24.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420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Jó volt az a nagymamámnak…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6739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Jó lesz az a barátomnak…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547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Jó lesz az az unokámnak…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049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3048000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1026" name="Picture 2" descr="KÃ©ptalÃ¡lat a kÃ¶vetkezÅre: âerÅm Ã©s Ã©nekem az Ãºrâ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401" y="17242"/>
            <a:ext cx="943920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35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/>
              <a:t>Mert aki Istentől született, </a:t>
            </a:r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sz="3200" dirty="0" smtClean="0"/>
              <a:t>az </a:t>
            </a:r>
            <a:r>
              <a:rPr lang="hu-HU" sz="3200" dirty="0"/>
              <a:t>legyőzi a világot, </a:t>
            </a:r>
            <a:r>
              <a:rPr lang="hu-HU" sz="3600" dirty="0" smtClean="0"/>
              <a:t/>
            </a:r>
            <a:br>
              <a:rPr lang="hu-HU" sz="3600" dirty="0" smtClean="0"/>
            </a:br>
            <a:r>
              <a:rPr lang="hu-HU" sz="3600" dirty="0" smtClean="0"/>
              <a:t>és </a:t>
            </a:r>
            <a:r>
              <a:rPr lang="hu-HU" sz="3600" b="1" dirty="0"/>
              <a:t>az a győzelem, </a:t>
            </a:r>
            <a:r>
              <a:rPr lang="hu-HU" sz="3600" b="1" dirty="0" smtClean="0"/>
              <a:t/>
            </a:r>
            <a:br>
              <a:rPr lang="hu-HU" sz="3600" b="1" dirty="0" smtClean="0"/>
            </a:br>
            <a:r>
              <a:rPr lang="hu-HU" sz="3600" b="1" dirty="0" smtClean="0"/>
              <a:t>amely </a:t>
            </a:r>
            <a:r>
              <a:rPr lang="hu-HU" sz="3600" b="1" dirty="0"/>
              <a:t>legyőzte a világot, </a:t>
            </a:r>
            <a:r>
              <a:rPr lang="hu-HU" sz="3600" b="1" dirty="0" smtClean="0"/>
              <a:t/>
            </a:r>
            <a:br>
              <a:rPr lang="hu-HU" sz="3600" b="1" dirty="0" smtClean="0"/>
            </a:br>
            <a:r>
              <a:rPr lang="hu-HU" sz="3600" b="1" dirty="0" smtClean="0"/>
              <a:t>a </a:t>
            </a:r>
            <a:r>
              <a:rPr lang="hu-HU" sz="3600" b="1" dirty="0"/>
              <a:t>mi hitünk. </a:t>
            </a:r>
            <a:br>
              <a:rPr lang="hu-HU" sz="3600" b="1" dirty="0"/>
            </a:br>
            <a:r>
              <a:rPr lang="hu-HU" sz="3600" dirty="0" smtClean="0"/>
              <a:t>Ki </a:t>
            </a:r>
            <a:r>
              <a:rPr lang="hu-HU" sz="3600" dirty="0"/>
              <a:t>az, aki legyőzi a világot, ha nem az, aki hiszi, hogy Jézus az Isten Fia?</a:t>
            </a:r>
            <a:r>
              <a:rPr lang="hu-HU" sz="3200" dirty="0"/>
              <a:t/>
            </a:r>
            <a:br>
              <a:rPr lang="hu-HU" sz="3200" dirty="0"/>
            </a:b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80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Adjátok Ősi hitem…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4999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Jó volt </a:t>
            </a:r>
            <a:r>
              <a:rPr lang="hu-HU" sz="3200" dirty="0" err="1" smtClean="0"/>
              <a:t>ádám</a:t>
            </a:r>
            <a:r>
              <a:rPr lang="hu-HU" sz="3200" dirty="0" smtClean="0"/>
              <a:t> apánknak…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30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Jó volt az az ősatyáknak…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9559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Jó volt az </a:t>
            </a:r>
            <a:r>
              <a:rPr lang="hu-HU" sz="3200" dirty="0" err="1" smtClean="0"/>
              <a:t>ábrahámnak</a:t>
            </a:r>
            <a:r>
              <a:rPr lang="hu-HU" sz="3200" dirty="0" smtClean="0"/>
              <a:t>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819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Jó volt az </a:t>
            </a:r>
            <a:r>
              <a:rPr lang="hu-HU" sz="3200" dirty="0" err="1" smtClean="0"/>
              <a:t>luther</a:t>
            </a:r>
            <a:r>
              <a:rPr lang="hu-HU" sz="3200" dirty="0" smtClean="0"/>
              <a:t> </a:t>
            </a:r>
            <a:r>
              <a:rPr lang="hu-HU" sz="3200" dirty="0" err="1" smtClean="0"/>
              <a:t>mátronnak</a:t>
            </a:r>
            <a:r>
              <a:rPr lang="hu-HU" sz="3200" dirty="0" smtClean="0"/>
              <a:t>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0145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3040" y="2124222"/>
            <a:ext cx="9167254" cy="3348110"/>
          </a:xfrm>
        </p:spPr>
        <p:txBody>
          <a:bodyPr/>
          <a:lstStyle/>
          <a:p>
            <a:r>
              <a:rPr lang="hu-HU" sz="3200" dirty="0" smtClean="0"/>
              <a:t>Jó volt az a barátomnak…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2100" y="4825218"/>
            <a:ext cx="9070848" cy="64711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1Jn 5,4-5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2823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zappa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50</TotalTime>
  <Words>76</Words>
  <Application>Microsoft Office PowerPoint</Application>
  <PresentationFormat>Szélesvásznú</PresentationFormat>
  <Paragraphs>31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Garamond</vt:lpstr>
      <vt:lpstr>Szappan</vt:lpstr>
      <vt:lpstr>Gerendás reggeli áhítat 2018.09.24.</vt:lpstr>
      <vt:lpstr>PowerPoint-bemutató</vt:lpstr>
      <vt:lpstr>Mert aki Istentől született,  az legyőzi a világot,  és az a győzelem,  amely legyőzte a világot,  a mi hitünk.  Ki az, aki legyőzi a világot, ha nem az, aki hiszi, hogy Jézus az Isten Fia? </vt:lpstr>
      <vt:lpstr>Adjátok Ősi hitem…</vt:lpstr>
      <vt:lpstr>Jó volt ádám apánknak…</vt:lpstr>
      <vt:lpstr>Jó volt az az ősatyáknak…</vt:lpstr>
      <vt:lpstr>Jó volt az ábrahámnak…</vt:lpstr>
      <vt:lpstr>Jó volt az luther mátronnak…</vt:lpstr>
      <vt:lpstr>Jó volt az a barátomnak…</vt:lpstr>
      <vt:lpstr>Jó volt az a nagymamámnak…</vt:lpstr>
      <vt:lpstr>Jó lesz az a barátomnak…</vt:lpstr>
      <vt:lpstr>Jó lesz az az unokámnak…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Gerendás reggeli áhítat 2018.09.24.</dc:title>
  <dc:creator>Felhasználó</dc:creator>
  <cp:lastModifiedBy>Felhasználó</cp:lastModifiedBy>
  <cp:revision>3</cp:revision>
  <dcterms:created xsi:type="dcterms:W3CDTF">2018-07-10T09:31:16Z</dcterms:created>
  <dcterms:modified xsi:type="dcterms:W3CDTF">2018-07-10T10:22:01Z</dcterms:modified>
</cp:coreProperties>
</file>