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62" d="100"/>
          <a:sy n="62" d="100"/>
        </p:scale>
        <p:origin x="840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974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019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666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182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194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175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783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9302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23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10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201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2F9B1-1F5D-475C-988D-1BAB3587972F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7758-325C-40AA-91A1-637944E221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455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75581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hu-HU" dirty="0" smtClean="0"/>
              <a:t>                              I</a:t>
            </a:r>
            <a:r>
              <a:rPr lang="hu-HU" dirty="0" smtClean="0">
                <a:solidFill>
                  <a:schemeClr val="bg1"/>
                </a:solidFill>
              </a:rPr>
              <a:t>             </a:t>
            </a:r>
            <a:r>
              <a:rPr lang="hu-HU" sz="800" dirty="0" smtClean="0">
                <a:solidFill>
                  <a:schemeClr val="bg1"/>
                </a:solidFill>
              </a:rPr>
              <a:t>  </a:t>
            </a:r>
            <a:r>
              <a:rPr lang="hu-HU" sz="66700" dirty="0" err="1" smtClean="0">
                <a:solidFill>
                  <a:schemeClr val="bg1"/>
                </a:solidFill>
              </a:rPr>
              <a:t>I</a:t>
            </a:r>
            <a:r>
              <a:rPr lang="hu-HU" sz="16700" dirty="0" smtClean="0"/>
              <a:t> </a:t>
            </a:r>
            <a:r>
              <a:rPr lang="hu-HU" dirty="0" smtClean="0"/>
              <a:t>     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800664"/>
            <a:ext cx="12192000" cy="5057335"/>
          </a:xfrm>
          <a:solidFill>
            <a:schemeClr val="tx1"/>
          </a:solid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hu-HU" sz="32000" b="1" dirty="0" smtClean="0">
                <a:solidFill>
                  <a:schemeClr val="bg1"/>
                </a:solidFill>
              </a:rPr>
              <a:t>Gerendás, reggeli áhítat</a:t>
            </a:r>
          </a:p>
          <a:p>
            <a:pPr marL="0" indent="0" algn="ctr">
              <a:buNone/>
            </a:pPr>
            <a:r>
              <a:rPr lang="hu-HU" sz="32000" b="1" dirty="0" smtClean="0">
                <a:solidFill>
                  <a:schemeClr val="bg1"/>
                </a:solidFill>
              </a:rPr>
              <a:t>2018.09.17.</a:t>
            </a:r>
          </a:p>
          <a:p>
            <a:pPr marL="0" indent="0" algn="ctr">
              <a:buNone/>
            </a:pPr>
            <a:r>
              <a:rPr lang="hu-HU" sz="3200" b="1" dirty="0" smtClean="0">
                <a:solidFill>
                  <a:schemeClr val="bg1"/>
                </a:solidFill>
              </a:rPr>
              <a:t>    </a:t>
            </a:r>
            <a:r>
              <a:rPr lang="hu-HU" sz="120000" b="1" dirty="0" smtClean="0">
                <a:solidFill>
                  <a:schemeClr val="bg1"/>
                </a:solidFill>
              </a:rPr>
              <a:t>I</a:t>
            </a:r>
            <a:endParaRPr lang="hu-HU" sz="120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7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/>
          <a:lstStyle/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31" y="0"/>
            <a:ext cx="56974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81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/>
          <a:lstStyle/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31" y="0"/>
            <a:ext cx="5697416" cy="6858000"/>
          </a:xfrm>
          <a:prstGeom prst="rect">
            <a:avLst/>
          </a:prstGeom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4138047"/>
            <a:ext cx="12192000" cy="2719953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</a:rPr>
              <a:t>Ez most nyilvánvalóvá </a:t>
            </a:r>
            <a:r>
              <a:rPr lang="hu-HU" sz="3200" b="1" dirty="0">
                <a:solidFill>
                  <a:schemeClr val="bg1"/>
                </a:solidFill>
              </a:rPr>
              <a:t>lett </a:t>
            </a:r>
            <a:endParaRPr lang="hu-HU" sz="3200" b="1" dirty="0" smtClean="0">
              <a:solidFill>
                <a:schemeClr val="bg1"/>
              </a:solidFill>
            </a:endParaRPr>
          </a:p>
          <a:p>
            <a:r>
              <a:rPr lang="hu-HU" sz="3200" b="1" dirty="0" smtClean="0">
                <a:solidFill>
                  <a:schemeClr val="bg1"/>
                </a:solidFill>
              </a:rPr>
              <a:t>a </a:t>
            </a:r>
            <a:r>
              <a:rPr lang="hu-HU" sz="3200" b="1" dirty="0">
                <a:solidFill>
                  <a:schemeClr val="bg1"/>
                </a:solidFill>
              </a:rPr>
              <a:t>mi Üdvözítőnk, </a:t>
            </a:r>
            <a:r>
              <a:rPr lang="hu-HU" sz="3200" b="1" dirty="0" smtClean="0">
                <a:solidFill>
                  <a:schemeClr val="bg1"/>
                </a:solidFill>
              </a:rPr>
              <a:t>KRISZTUS JÉZUS megjelenése </a:t>
            </a:r>
            <a:r>
              <a:rPr lang="hu-HU" sz="3200" b="1" dirty="0">
                <a:solidFill>
                  <a:schemeClr val="bg1"/>
                </a:solidFill>
              </a:rPr>
              <a:t>által, </a:t>
            </a:r>
            <a:endParaRPr lang="hu-HU" sz="3200" b="1" dirty="0" smtClean="0">
              <a:solidFill>
                <a:schemeClr val="bg1"/>
              </a:solidFill>
            </a:endParaRPr>
          </a:p>
          <a:p>
            <a:r>
              <a:rPr lang="hu-HU" sz="3200" b="1" dirty="0" smtClean="0">
                <a:solidFill>
                  <a:schemeClr val="bg1"/>
                </a:solidFill>
              </a:rPr>
              <a:t>AKI </a:t>
            </a:r>
            <a:r>
              <a:rPr lang="hu-HU" sz="3200" b="1" dirty="0">
                <a:solidFill>
                  <a:schemeClr val="bg1"/>
                </a:solidFill>
              </a:rPr>
              <a:t>megtörte a halál erejét, </a:t>
            </a:r>
            <a:endParaRPr lang="hu-HU" sz="3200" b="1" dirty="0" smtClean="0">
              <a:solidFill>
                <a:schemeClr val="bg1"/>
              </a:solidFill>
            </a:endParaRPr>
          </a:p>
          <a:p>
            <a:r>
              <a:rPr lang="hu-HU" sz="3200" b="1" dirty="0" smtClean="0">
                <a:solidFill>
                  <a:schemeClr val="bg1"/>
                </a:solidFill>
              </a:rPr>
              <a:t>és </a:t>
            </a:r>
            <a:r>
              <a:rPr lang="hu-HU" sz="3200" b="1" dirty="0">
                <a:solidFill>
                  <a:schemeClr val="bg1"/>
                </a:solidFill>
              </a:rPr>
              <a:t>az evangélium által </a:t>
            </a:r>
            <a:endParaRPr lang="hu-HU" sz="3200" b="1" dirty="0" smtClean="0">
              <a:solidFill>
                <a:schemeClr val="bg1"/>
              </a:solidFill>
            </a:endParaRPr>
          </a:p>
          <a:p>
            <a:r>
              <a:rPr lang="hu-HU" sz="3200" b="1" dirty="0" smtClean="0">
                <a:solidFill>
                  <a:schemeClr val="bg1"/>
                </a:solidFill>
              </a:rPr>
              <a:t>világosságra </a:t>
            </a:r>
            <a:r>
              <a:rPr lang="hu-HU" sz="3200" b="1" dirty="0">
                <a:solidFill>
                  <a:schemeClr val="bg1"/>
                </a:solidFill>
              </a:rPr>
              <a:t>hozta az elmúlhatatlan </a:t>
            </a:r>
            <a:r>
              <a:rPr lang="hu-HU" sz="3200" b="1" dirty="0" smtClean="0">
                <a:solidFill>
                  <a:schemeClr val="bg1"/>
                </a:solidFill>
              </a:rPr>
              <a:t>életet.</a:t>
            </a:r>
            <a:endParaRPr lang="hu-HU" sz="3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471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KÃ©ptalÃ¡lat a kÃ¶vetkezÅre: âGYÅRI JÃNOS SÃMUEL ÃNEKEKâ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15"/>
          <a:stretch/>
        </p:blipFill>
        <p:spPr bwMode="auto">
          <a:xfrm>
            <a:off x="418454" y="1"/>
            <a:ext cx="10935346" cy="683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244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KÃ©ptalÃ¡lat a kÃ¶vetkezÅre: âGYÅRI JÃNOS SÃMUEL ÃNEKEKâ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15"/>
          <a:stretch/>
        </p:blipFill>
        <p:spPr bwMode="auto">
          <a:xfrm>
            <a:off x="418454" y="1"/>
            <a:ext cx="10935346" cy="683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églalap 2"/>
          <p:cNvSpPr/>
          <p:nvPr/>
        </p:nvSpPr>
        <p:spPr>
          <a:xfrm>
            <a:off x="697424" y="3285641"/>
            <a:ext cx="113757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solidFill>
                  <a:srgbClr val="002060"/>
                </a:solidFill>
              </a:rPr>
              <a:t>Ez most nyilvánvalóvá lett </a:t>
            </a:r>
          </a:p>
          <a:p>
            <a:pPr algn="ctr"/>
            <a:r>
              <a:rPr lang="hu-HU" sz="2400" b="1" dirty="0">
                <a:solidFill>
                  <a:srgbClr val="002060"/>
                </a:solidFill>
              </a:rPr>
              <a:t>a mi Üdvözítőnk, KRISZTUS JÉZUS megjelenése által, </a:t>
            </a:r>
          </a:p>
          <a:p>
            <a:pPr algn="ctr"/>
            <a:r>
              <a:rPr lang="hu-HU" sz="2400" b="1" dirty="0">
                <a:solidFill>
                  <a:srgbClr val="002060"/>
                </a:solidFill>
              </a:rPr>
              <a:t>AKI megtörte a halál erejét, </a:t>
            </a:r>
          </a:p>
          <a:p>
            <a:pPr algn="ctr"/>
            <a:r>
              <a:rPr lang="hu-HU" sz="2400" b="1" dirty="0">
                <a:solidFill>
                  <a:srgbClr val="002060"/>
                </a:solidFill>
              </a:rPr>
              <a:t>és az evangélium által </a:t>
            </a:r>
          </a:p>
          <a:p>
            <a:pPr algn="ctr"/>
            <a:r>
              <a:rPr lang="hu-HU" sz="2400" b="1" dirty="0">
                <a:solidFill>
                  <a:srgbClr val="002060"/>
                </a:solidFill>
              </a:rPr>
              <a:t>világosságra hozta az elmúlhatatlan </a:t>
            </a:r>
            <a:r>
              <a:rPr lang="hu-HU" sz="2400" b="1" dirty="0" smtClean="0">
                <a:solidFill>
                  <a:srgbClr val="002060"/>
                </a:solidFill>
              </a:rPr>
              <a:t>életet.</a:t>
            </a:r>
            <a:r>
              <a:rPr lang="hu-HU" b="1" dirty="0" smtClean="0">
                <a:solidFill>
                  <a:schemeClr val="bg1"/>
                </a:solidFill>
              </a:rPr>
              <a:t>.</a:t>
            </a:r>
            <a:endParaRPr lang="hu-H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5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13. Ã©nek kottÃ¡j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149" y="365125"/>
            <a:ext cx="6840000" cy="627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33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90793" y="464949"/>
            <a:ext cx="10461355" cy="62613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sz="7100" b="1" dirty="0" smtClean="0"/>
              <a:t>Vége </a:t>
            </a:r>
            <a:r>
              <a:rPr lang="hu-HU" sz="7100" b="1" dirty="0"/>
              <a:t>a </a:t>
            </a:r>
            <a:r>
              <a:rPr lang="hu-HU" sz="7100" b="1" dirty="0" smtClean="0"/>
              <a:t>gyásznak, és </a:t>
            </a:r>
            <a:r>
              <a:rPr lang="hu-HU" sz="7100" b="1" dirty="0"/>
              <a:t>a könnyhullásnak</a:t>
            </a:r>
            <a:r>
              <a:rPr lang="hu-HU" sz="7100" b="1" dirty="0" smtClean="0"/>
              <a:t>!</a:t>
            </a:r>
          </a:p>
          <a:p>
            <a:pPr marL="0" indent="0">
              <a:buNone/>
            </a:pPr>
            <a:r>
              <a:rPr lang="hu-HU" sz="7100" b="1" dirty="0" smtClean="0"/>
              <a:t>Örvendezzünk</a:t>
            </a:r>
            <a:r>
              <a:rPr lang="hu-HU" sz="7100" b="1" dirty="0"/>
              <a:t>, vigadjunk,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Krisztus </a:t>
            </a:r>
            <a:r>
              <a:rPr lang="hu-HU" sz="7100" b="1" dirty="0"/>
              <a:t>lett a vigaszunk, Halleluja!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Krisztusra </a:t>
            </a:r>
            <a:r>
              <a:rPr lang="hu-HU" sz="7100" b="1" dirty="0"/>
              <a:t>nézünk, </a:t>
            </a:r>
            <a:r>
              <a:rPr lang="hu-HU" sz="7100" b="1" dirty="0" smtClean="0"/>
              <a:t>s </a:t>
            </a:r>
            <a:r>
              <a:rPr lang="hu-HU" sz="7100" b="1" dirty="0"/>
              <a:t>békesség a részünk.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Nyomdokába </a:t>
            </a:r>
            <a:r>
              <a:rPr lang="hu-HU" sz="7100" b="1" dirty="0"/>
              <a:t>léphetünk.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Utunk </a:t>
            </a:r>
            <a:r>
              <a:rPr lang="hu-HU" sz="7100" b="1" dirty="0"/>
              <a:t>ő és életünk.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Halleluja</a:t>
            </a:r>
            <a:r>
              <a:rPr lang="hu-HU" sz="7100" b="1" dirty="0"/>
              <a:t>! Halleluja, Halleluja, Halleluja</a:t>
            </a:r>
            <a:r>
              <a:rPr lang="hu-HU" sz="7100" b="1" dirty="0" smtClean="0"/>
              <a:t>!</a:t>
            </a:r>
          </a:p>
          <a:p>
            <a:pPr marL="0" indent="0">
              <a:buNone/>
            </a:pPr>
            <a:r>
              <a:rPr lang="hu-HU" sz="7100" b="1" dirty="0" smtClean="0"/>
              <a:t>Örvendezzünk</a:t>
            </a:r>
            <a:r>
              <a:rPr lang="hu-HU" sz="7100" b="1" dirty="0"/>
              <a:t>, vigadjunk, </a:t>
            </a:r>
            <a:endParaRPr lang="hu-HU" sz="7100" b="1" dirty="0" smtClean="0"/>
          </a:p>
          <a:p>
            <a:pPr marL="0" indent="0">
              <a:buNone/>
            </a:pPr>
            <a:r>
              <a:rPr lang="hu-HU" sz="7100" b="1" dirty="0" smtClean="0"/>
              <a:t>Krisztus </a:t>
            </a:r>
            <a:r>
              <a:rPr lang="hu-HU" sz="7100" b="1" dirty="0"/>
              <a:t>lett a vigaszunk, Halleluja!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8225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3919" y="123986"/>
            <a:ext cx="10609880" cy="6734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/>
            </a:r>
            <a:br>
              <a:rPr lang="hu-HU" dirty="0"/>
            </a:br>
            <a:r>
              <a:rPr lang="hu-HU" sz="5200" dirty="0" smtClean="0"/>
              <a:t>Győzelem</a:t>
            </a:r>
            <a:r>
              <a:rPr lang="hu-HU" sz="5200" dirty="0"/>
              <a:t>, élet Krisztusban miénk lett. Örvendezzünk, vigadjunk, Krisztus lett a vigaszunk, Halleluja! </a:t>
            </a:r>
            <a:r>
              <a:rPr lang="hu-HU" sz="5200" dirty="0" smtClean="0"/>
              <a:t>Ővele </a:t>
            </a:r>
            <a:r>
              <a:rPr lang="hu-HU" sz="5200" dirty="0"/>
              <a:t>járunk. Erőt ad szolgálnunk. Diadalmas, szent erőt! Énekünk dicsérje őt! Halleluja! Halleluja, Halleluja, Halleluja! Örvendezzünk, vigadjunk, Krisztus lett a vigaszunk, </a:t>
            </a:r>
            <a:r>
              <a:rPr lang="hu-HU" sz="5200" dirty="0" smtClean="0"/>
              <a:t>Halleluja!</a:t>
            </a:r>
          </a:p>
          <a:p>
            <a:pPr marL="0" indent="0" algn="r">
              <a:buNone/>
            </a:pPr>
            <a:r>
              <a:rPr lang="hu-HU" i="1" dirty="0" smtClean="0"/>
              <a:t>1</a:t>
            </a:r>
            <a:r>
              <a:rPr lang="hu-HU" i="1" dirty="0"/>
              <a:t>. vsz.: XII. századi német ének, </a:t>
            </a:r>
            <a:endParaRPr lang="hu-HU" i="1" dirty="0" smtClean="0"/>
          </a:p>
          <a:p>
            <a:pPr marL="0" indent="0" algn="r">
              <a:buNone/>
            </a:pPr>
            <a:r>
              <a:rPr lang="hu-HU" i="1" dirty="0" smtClean="0"/>
              <a:t>2-3</a:t>
            </a:r>
            <a:r>
              <a:rPr lang="hu-HU" i="1" dirty="0"/>
              <a:t>. vsz.: Túrmezei Erzsébet 1912-2000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4663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123</Words>
  <Application>Microsoft Office PowerPoint</Application>
  <PresentationFormat>Szélesvásznú</PresentationFormat>
  <Paragraphs>26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Office-téma</vt:lpstr>
      <vt:lpstr>                              I               I    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Felhasználó</dc:creator>
  <cp:lastModifiedBy>Felhasználó</cp:lastModifiedBy>
  <cp:revision>6</cp:revision>
  <dcterms:created xsi:type="dcterms:W3CDTF">2018-07-10T08:42:37Z</dcterms:created>
  <dcterms:modified xsi:type="dcterms:W3CDTF">2018-07-10T09:20:22Z</dcterms:modified>
</cp:coreProperties>
</file>