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7/10/2018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2018.</a:t>
            </a:r>
            <a:br>
              <a:rPr lang="hu-HU" dirty="0" smtClean="0"/>
            </a:br>
            <a:r>
              <a:rPr lang="hu-HU" dirty="0" smtClean="0"/>
              <a:t>09.10.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GERENDÁS, REGGELI ÁHÍTAT	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671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ikor_labam_kobe_botlott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3029" y="0"/>
            <a:ext cx="636661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1236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998806" y="548640"/>
            <a:ext cx="1157233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8000" dirty="0">
                <a:latin typeface="Impact" panose="020B0806030902050204" pitchFamily="34" charset="0"/>
              </a:rPr>
              <a:t>Mikor lábam kőbe botlott,</a:t>
            </a:r>
            <a:br>
              <a:rPr lang="hu-HU" sz="8000" dirty="0">
                <a:latin typeface="Impact" panose="020B0806030902050204" pitchFamily="34" charset="0"/>
              </a:rPr>
            </a:br>
            <a:r>
              <a:rPr lang="hu-HU" sz="8000" dirty="0">
                <a:latin typeface="Impact" panose="020B0806030902050204" pitchFamily="34" charset="0"/>
              </a:rPr>
              <a:t>Őrangyalod gyógyítgatott.</a:t>
            </a:r>
            <a:br>
              <a:rPr lang="hu-HU" sz="8000" dirty="0">
                <a:latin typeface="Impact" panose="020B0806030902050204" pitchFamily="34" charset="0"/>
              </a:rPr>
            </a:br>
            <a:r>
              <a:rPr lang="hu-HU" sz="8000" dirty="0">
                <a:latin typeface="Impact" panose="020B0806030902050204" pitchFamily="34" charset="0"/>
              </a:rPr>
              <a:t>Mikor sírtam, átöleltél,</a:t>
            </a:r>
            <a:br>
              <a:rPr lang="hu-HU" sz="8000" dirty="0">
                <a:latin typeface="Impact" panose="020B0806030902050204" pitchFamily="34" charset="0"/>
              </a:rPr>
            </a:br>
            <a:r>
              <a:rPr lang="hu-HU" sz="8000" dirty="0">
                <a:latin typeface="Impact" panose="020B0806030902050204" pitchFamily="34" charset="0"/>
              </a:rPr>
              <a:t>Nem vádoltál bűneimért.</a:t>
            </a:r>
            <a:endParaRPr lang="hu-HU" sz="80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244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95754" y="829995"/>
            <a:ext cx="10234246" cy="50495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7200" dirty="0">
                <a:solidFill>
                  <a:schemeClr val="tx1"/>
                </a:solidFill>
                <a:latin typeface="Impact" panose="020B0806030902050204" pitchFamily="34" charset="0"/>
              </a:rPr>
              <a:t>Mikor vízen elsüllyedtem,</a:t>
            </a:r>
            <a:r>
              <a:rPr lang="hu-HU" sz="7200" dirty="0">
                <a:solidFill>
                  <a:schemeClr val="tx1"/>
                </a:solidFill>
                <a:latin typeface="Impact" panose="020B0806030902050204" pitchFamily="34" charset="0"/>
              </a:rPr>
              <a:t/>
            </a:r>
            <a:br>
              <a:rPr lang="hu-HU" sz="7200" dirty="0">
                <a:solidFill>
                  <a:schemeClr val="tx1"/>
                </a:solidFill>
                <a:latin typeface="Impact" panose="020B0806030902050204" pitchFamily="34" charset="0"/>
              </a:rPr>
            </a:br>
            <a:r>
              <a:rPr lang="hu-HU" sz="7200" dirty="0">
                <a:solidFill>
                  <a:schemeClr val="tx1"/>
                </a:solidFill>
                <a:latin typeface="Impact" panose="020B0806030902050204" pitchFamily="34" charset="0"/>
              </a:rPr>
              <a:t>Erős karod mentett engem.</a:t>
            </a:r>
            <a:r>
              <a:rPr lang="hu-HU" sz="7200" dirty="0">
                <a:solidFill>
                  <a:schemeClr val="tx1"/>
                </a:solidFill>
                <a:latin typeface="Impact" panose="020B0806030902050204" pitchFamily="34" charset="0"/>
              </a:rPr>
              <a:t/>
            </a:r>
            <a:br>
              <a:rPr lang="hu-HU" sz="7200" dirty="0">
                <a:solidFill>
                  <a:schemeClr val="tx1"/>
                </a:solidFill>
                <a:latin typeface="Impact" panose="020B0806030902050204" pitchFamily="34" charset="0"/>
              </a:rPr>
            </a:br>
            <a:r>
              <a:rPr lang="hu-HU" sz="7200" dirty="0">
                <a:solidFill>
                  <a:schemeClr val="tx1"/>
                </a:solidFill>
                <a:latin typeface="Impact" panose="020B0806030902050204" pitchFamily="34" charset="0"/>
              </a:rPr>
              <a:t>Mikor fáztam, betakartál,</a:t>
            </a:r>
            <a:r>
              <a:rPr lang="hu-HU" sz="7200" dirty="0">
                <a:solidFill>
                  <a:schemeClr val="tx1"/>
                </a:solidFill>
                <a:latin typeface="Impact" panose="020B0806030902050204" pitchFamily="34" charset="0"/>
              </a:rPr>
              <a:t/>
            </a:r>
            <a:br>
              <a:rPr lang="hu-HU" sz="7200" dirty="0">
                <a:solidFill>
                  <a:schemeClr val="tx1"/>
                </a:solidFill>
                <a:latin typeface="Impact" panose="020B0806030902050204" pitchFamily="34" charset="0"/>
              </a:rPr>
            </a:br>
            <a:r>
              <a:rPr lang="hu-HU" sz="7200" dirty="0">
                <a:solidFill>
                  <a:schemeClr val="tx1"/>
                </a:solidFill>
                <a:latin typeface="Impact" panose="020B0806030902050204" pitchFamily="34" charset="0"/>
              </a:rPr>
              <a:t>Köntösödben elringattál.</a:t>
            </a:r>
            <a:endParaRPr lang="hu-HU" sz="72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146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2023" y="858131"/>
            <a:ext cx="10177975" cy="55982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7000" dirty="0" smtClean="0">
                <a:solidFill>
                  <a:schemeClr val="tx1"/>
                </a:solidFill>
                <a:latin typeface="Impact" panose="020B0806030902050204" pitchFamily="34" charset="0"/>
              </a:rPr>
              <a:t>Mikor </a:t>
            </a:r>
            <a:r>
              <a:rPr lang="hu-HU" sz="7000" dirty="0">
                <a:solidFill>
                  <a:schemeClr val="tx1"/>
                </a:solidFill>
                <a:latin typeface="Impact" panose="020B0806030902050204" pitchFamily="34" charset="0"/>
              </a:rPr>
              <a:t>gyászos éjben álom</a:t>
            </a:r>
            <a:r>
              <a:rPr lang="hu-HU" sz="7000" dirty="0">
                <a:solidFill>
                  <a:schemeClr val="tx1"/>
                </a:solidFill>
                <a:latin typeface="Impact" panose="020B0806030902050204" pitchFamily="34" charset="0"/>
              </a:rPr>
              <a:t/>
            </a:r>
            <a:br>
              <a:rPr lang="hu-HU" sz="7000" dirty="0">
                <a:solidFill>
                  <a:schemeClr val="tx1"/>
                </a:solidFill>
                <a:latin typeface="Impact" panose="020B0806030902050204" pitchFamily="34" charset="0"/>
              </a:rPr>
            </a:br>
            <a:r>
              <a:rPr lang="hu-HU" sz="7000" dirty="0">
                <a:solidFill>
                  <a:schemeClr val="tx1"/>
                </a:solidFill>
                <a:latin typeface="Impact" panose="020B0806030902050204" pitchFamily="34" charset="0"/>
              </a:rPr>
              <a:t>pillangóként reám szállott.</a:t>
            </a:r>
            <a:r>
              <a:rPr lang="hu-HU" sz="7000" dirty="0">
                <a:solidFill>
                  <a:schemeClr val="tx1"/>
                </a:solidFill>
                <a:latin typeface="Impact" panose="020B0806030902050204" pitchFamily="34" charset="0"/>
              </a:rPr>
              <a:t/>
            </a:r>
            <a:br>
              <a:rPr lang="hu-HU" sz="7000" dirty="0">
                <a:solidFill>
                  <a:schemeClr val="tx1"/>
                </a:solidFill>
                <a:latin typeface="Impact" panose="020B0806030902050204" pitchFamily="34" charset="0"/>
              </a:rPr>
            </a:br>
            <a:r>
              <a:rPr lang="hu-HU" sz="7000" dirty="0" err="1">
                <a:solidFill>
                  <a:schemeClr val="tx1"/>
                </a:solidFill>
                <a:latin typeface="Impact" panose="020B0806030902050204" pitchFamily="34" charset="0"/>
              </a:rPr>
              <a:t>Szentlelkedet</a:t>
            </a:r>
            <a:r>
              <a:rPr lang="hu-HU" sz="7000" dirty="0">
                <a:solidFill>
                  <a:schemeClr val="tx1"/>
                </a:solidFill>
                <a:latin typeface="Impact" panose="020B0806030902050204" pitchFamily="34" charset="0"/>
              </a:rPr>
              <a:t> </a:t>
            </a:r>
            <a:r>
              <a:rPr lang="hu-HU" sz="7000" dirty="0" smtClean="0">
                <a:solidFill>
                  <a:schemeClr val="tx1"/>
                </a:solidFill>
                <a:latin typeface="Impact" panose="020B0806030902050204" pitchFamily="34" charset="0"/>
              </a:rPr>
              <a:t>rám </a:t>
            </a:r>
            <a:r>
              <a:rPr lang="hu-HU" sz="7000" dirty="0">
                <a:solidFill>
                  <a:schemeClr val="tx1"/>
                </a:solidFill>
                <a:latin typeface="Impact" panose="020B0806030902050204" pitchFamily="34" charset="0"/>
              </a:rPr>
              <a:t>lehelted,</a:t>
            </a:r>
            <a:r>
              <a:rPr lang="hu-HU" sz="7000" dirty="0">
                <a:solidFill>
                  <a:schemeClr val="tx1"/>
                </a:solidFill>
                <a:latin typeface="Impact" panose="020B0806030902050204" pitchFamily="34" charset="0"/>
              </a:rPr>
              <a:t/>
            </a:r>
            <a:br>
              <a:rPr lang="hu-HU" sz="7000" dirty="0">
                <a:solidFill>
                  <a:schemeClr val="tx1"/>
                </a:solidFill>
                <a:latin typeface="Impact" panose="020B0806030902050204" pitchFamily="34" charset="0"/>
              </a:rPr>
            </a:br>
            <a:r>
              <a:rPr lang="hu-HU" sz="7000" dirty="0">
                <a:solidFill>
                  <a:schemeClr val="tx1"/>
                </a:solidFill>
                <a:latin typeface="Impact" panose="020B0806030902050204" pitchFamily="34" charset="0"/>
              </a:rPr>
              <a:t>pillangómat </a:t>
            </a:r>
            <a:r>
              <a:rPr lang="hu-HU" sz="7000" dirty="0" smtClean="0">
                <a:solidFill>
                  <a:schemeClr val="tx1"/>
                </a:solidFill>
                <a:latin typeface="Impact" panose="020B0806030902050204" pitchFamily="34" charset="0"/>
              </a:rPr>
              <a:t>elkergetted</a:t>
            </a:r>
            <a:r>
              <a:rPr lang="hu-HU" sz="7000" dirty="0" smtClean="0">
                <a:latin typeface="Impact" panose="020B0806030902050204" pitchFamily="34" charset="0"/>
              </a:rPr>
              <a:t>.</a:t>
            </a:r>
            <a:endParaRPr lang="hu-HU" sz="70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985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4000" dirty="0" smtClean="0"/>
              <a:t>Minden </a:t>
            </a:r>
            <a:br>
              <a:rPr lang="hu-HU" sz="4000" dirty="0" smtClean="0"/>
            </a:br>
            <a:r>
              <a:rPr lang="hu-HU" sz="4000" dirty="0" smtClean="0"/>
              <a:t>gondotokat </a:t>
            </a:r>
            <a:br>
              <a:rPr lang="hu-HU" sz="4000" dirty="0" smtClean="0"/>
            </a:br>
            <a:r>
              <a:rPr lang="hu-HU" sz="6600" dirty="0" err="1" smtClean="0"/>
              <a:t>őreá</a:t>
            </a:r>
            <a:r>
              <a:rPr lang="hu-HU" sz="6600" dirty="0" smtClean="0"/>
              <a:t> 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4000" dirty="0" smtClean="0"/>
              <a:t>vessétek, </a:t>
            </a:r>
            <a:br>
              <a:rPr lang="hu-HU" sz="4000" dirty="0" smtClean="0"/>
            </a:br>
            <a:r>
              <a:rPr lang="hu-HU" sz="4000" dirty="0" smtClean="0"/>
              <a:t>mert neki </a:t>
            </a:r>
            <a:br>
              <a:rPr lang="hu-HU" sz="4000" dirty="0" smtClean="0"/>
            </a:br>
            <a:r>
              <a:rPr lang="hu-HU" sz="4000" dirty="0" smtClean="0"/>
              <a:t>gondja van </a:t>
            </a:r>
            <a:br>
              <a:rPr lang="hu-HU" sz="4000" dirty="0" smtClean="0"/>
            </a:br>
            <a:r>
              <a:rPr lang="hu-HU" sz="4000" dirty="0" smtClean="0"/>
              <a:t>rátok.</a:t>
            </a:r>
            <a:endParaRPr lang="hu-HU" sz="4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024554" y="5978770"/>
            <a:ext cx="7235864" cy="742706"/>
          </a:xfrm>
        </p:spPr>
        <p:txBody>
          <a:bodyPr/>
          <a:lstStyle/>
          <a:p>
            <a:r>
              <a:rPr lang="hu-HU" dirty="0" smtClean="0"/>
              <a:t>1Péter 5,7	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3540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08295" y="900331"/>
            <a:ext cx="10079503" cy="55138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7000" dirty="0">
                <a:solidFill>
                  <a:schemeClr val="tx1"/>
                </a:solidFill>
                <a:latin typeface="Impact" panose="020B0806030902050204" pitchFamily="34" charset="0"/>
              </a:rPr>
              <a:t>Fényözönnel körülvettél,</a:t>
            </a:r>
            <a:r>
              <a:rPr lang="hu-HU" sz="7000" dirty="0">
                <a:solidFill>
                  <a:schemeClr val="tx1"/>
                </a:solidFill>
                <a:latin typeface="Impact" panose="020B0806030902050204" pitchFamily="34" charset="0"/>
              </a:rPr>
              <a:t/>
            </a:r>
            <a:br>
              <a:rPr lang="hu-HU" sz="7000" dirty="0">
                <a:solidFill>
                  <a:schemeClr val="tx1"/>
                </a:solidFill>
                <a:latin typeface="Impact" panose="020B0806030902050204" pitchFamily="34" charset="0"/>
              </a:rPr>
            </a:br>
            <a:r>
              <a:rPr lang="hu-HU" sz="7000" dirty="0">
                <a:solidFill>
                  <a:schemeClr val="tx1"/>
                </a:solidFill>
                <a:latin typeface="Impact" panose="020B0806030902050204" pitchFamily="34" charset="0"/>
              </a:rPr>
              <a:t>ragyoghassak, értem égtél,</a:t>
            </a:r>
            <a:r>
              <a:rPr lang="hu-HU" sz="7000" dirty="0">
                <a:solidFill>
                  <a:schemeClr val="tx1"/>
                </a:solidFill>
                <a:latin typeface="Impact" panose="020B0806030902050204" pitchFamily="34" charset="0"/>
              </a:rPr>
              <a:t/>
            </a:r>
            <a:br>
              <a:rPr lang="hu-HU" sz="7000" dirty="0">
                <a:solidFill>
                  <a:schemeClr val="tx1"/>
                </a:solidFill>
                <a:latin typeface="Impact" panose="020B0806030902050204" pitchFamily="34" charset="0"/>
              </a:rPr>
            </a:br>
            <a:r>
              <a:rPr lang="hu-HU" sz="7000" dirty="0">
                <a:solidFill>
                  <a:schemeClr val="tx1"/>
                </a:solidFill>
                <a:latin typeface="Impact" panose="020B0806030902050204" pitchFamily="34" charset="0"/>
              </a:rPr>
              <a:t>Hogy a sírót én öleljem,</a:t>
            </a:r>
            <a:r>
              <a:rPr lang="hu-HU" sz="7000" dirty="0">
                <a:solidFill>
                  <a:schemeClr val="tx1"/>
                </a:solidFill>
                <a:latin typeface="Impact" panose="020B0806030902050204" pitchFamily="34" charset="0"/>
              </a:rPr>
              <a:t/>
            </a:r>
            <a:br>
              <a:rPr lang="hu-HU" sz="7000" dirty="0">
                <a:solidFill>
                  <a:schemeClr val="tx1"/>
                </a:solidFill>
                <a:latin typeface="Impact" panose="020B0806030902050204" pitchFamily="34" charset="0"/>
              </a:rPr>
            </a:br>
            <a:r>
              <a:rPr lang="hu-HU" sz="7000" dirty="0">
                <a:solidFill>
                  <a:schemeClr val="tx1"/>
                </a:solidFill>
                <a:latin typeface="Impact" panose="020B0806030902050204" pitchFamily="34" charset="0"/>
              </a:rPr>
              <a:t>ki elesett, fölemeljem.</a:t>
            </a:r>
            <a:endParaRPr lang="hu-HU" sz="7000" dirty="0">
              <a:solidFill>
                <a:schemeClr val="tx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91653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TM10001106[[fn=Jelvény]]</Template>
  <TotalTime>31</TotalTime>
  <Words>25</Words>
  <Application>Microsoft Office PowerPoint</Application>
  <PresentationFormat>Szélesvásznú</PresentationFormat>
  <Paragraphs>8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Impact</vt:lpstr>
      <vt:lpstr>Badge</vt:lpstr>
      <vt:lpstr>2018. 09.10.</vt:lpstr>
      <vt:lpstr>PowerPoint-bemutató</vt:lpstr>
      <vt:lpstr>PowerPoint-bemutató</vt:lpstr>
      <vt:lpstr>PowerPoint-bemutató</vt:lpstr>
      <vt:lpstr>PowerPoint-bemutató</vt:lpstr>
      <vt:lpstr>Minden  gondotokat  őreá  vessétek,  mert neki  gondja van  rátok.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2018. 09.10.</dc:title>
  <dc:creator>Felhasználó</dc:creator>
  <cp:lastModifiedBy>Felhasználó</cp:lastModifiedBy>
  <cp:revision>3</cp:revision>
  <dcterms:created xsi:type="dcterms:W3CDTF">2018-07-10T07:58:41Z</dcterms:created>
  <dcterms:modified xsi:type="dcterms:W3CDTF">2018-07-10T08:30:00Z</dcterms:modified>
</cp:coreProperties>
</file>