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72" r:id="rId13"/>
    <p:sldId id="267" r:id="rId14"/>
    <p:sldId id="269" r:id="rId15"/>
    <p:sldId id="271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788024" y="2276872"/>
            <a:ext cx="3258696" cy="3600400"/>
          </a:xfrm>
        </p:spPr>
        <p:txBody>
          <a:bodyPr>
            <a:normAutofit/>
          </a:bodyPr>
          <a:lstStyle/>
          <a:p>
            <a:r>
              <a:rPr lang="hu-HU" dirty="0" smtClean="0"/>
              <a:t>2017.09.25. </a:t>
            </a:r>
            <a:r>
              <a:rPr lang="hu-HU" dirty="0"/>
              <a:t/>
            </a:r>
            <a:br>
              <a:rPr lang="hu-HU" dirty="0"/>
            </a:br>
            <a:r>
              <a:rPr lang="hu-HU" u="sng" dirty="0"/>
              <a:t>reggeli áhítat</a:t>
            </a:r>
            <a:br>
              <a:rPr lang="hu-HU" u="sng" dirty="0"/>
            </a:br>
            <a:r>
              <a:rPr lang="hu-HU" b="1" dirty="0"/>
              <a:t>GERENDÁS</a:t>
            </a:r>
            <a:br>
              <a:rPr lang="hu-HU" b="1" dirty="0"/>
            </a:br>
            <a:r>
              <a:rPr lang="hu-HU" b="1" dirty="0"/>
              <a:t>Általános Iskola</a:t>
            </a:r>
            <a:br>
              <a:rPr lang="hu-HU" b="1" dirty="0"/>
            </a:b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C:\Users\Felhasználó\Desktop\index-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873" y="1341000"/>
            <a:ext cx="7432255" cy="41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36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098" name="Picture 2" descr="C:\Users\Felhasználó\Desktop\12431989_c6f27241a9e00ff0a5a19fcf749c28b4_wm-hk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96" y="909000"/>
            <a:ext cx="7554808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80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122" name="Picture 2" descr="C:\Users\Felhasználó\Desktop\depositphotos_2314420-stock-illustration-are-standing-on-olympic-podium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000" y="639000"/>
            <a:ext cx="5580000" cy="55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3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71600" y="1268760"/>
            <a:ext cx="7024744" cy="1143000"/>
          </a:xfrm>
        </p:spPr>
        <p:txBody>
          <a:bodyPr/>
          <a:lstStyle/>
          <a:p>
            <a:endParaRPr lang="hu-HU"/>
          </a:p>
        </p:txBody>
      </p:sp>
      <p:pic>
        <p:nvPicPr>
          <p:cNvPr id="2051" name="Picture 3" descr="C:\Users\Felhasználó\Desktop\images-b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32" y="909000"/>
            <a:ext cx="8035737" cy="45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199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hu-HU" sz="10000" b="1" dirty="0" smtClean="0">
                <a:solidFill>
                  <a:srgbClr val="92D050"/>
                </a:solidFill>
              </a:rPr>
              <a:t>JUTALOM</a:t>
            </a:r>
            <a:endParaRPr lang="hu-HU" sz="100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25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027664"/>
            <a:ext cx="7600690" cy="4993624"/>
          </a:xfrm>
        </p:spPr>
        <p:txBody>
          <a:bodyPr>
            <a:normAutofit fontScale="90000"/>
          </a:bodyPr>
          <a:lstStyle/>
          <a:p>
            <a:pPr algn="r"/>
            <a:r>
              <a:rPr lang="hu-HU" dirty="0" smtClean="0"/>
              <a:t>„</a:t>
            </a:r>
            <a:r>
              <a:rPr lang="hu-HU" sz="5400" b="1" dirty="0" smtClean="0"/>
              <a:t>Aki győz, </a:t>
            </a:r>
            <a:br>
              <a:rPr lang="hu-HU" sz="5400" b="1" dirty="0" smtClean="0"/>
            </a:br>
            <a:r>
              <a:rPr lang="hu-HU" sz="5400" b="1" dirty="0" smtClean="0"/>
              <a:t>annak megadom, hogy velem együtt üljön </a:t>
            </a:r>
            <a:br>
              <a:rPr lang="hu-HU" sz="5400" b="1" dirty="0" smtClean="0"/>
            </a:br>
            <a:r>
              <a:rPr lang="hu-HU" sz="5400" b="1" dirty="0" smtClean="0"/>
              <a:t>az én trónusomon…” </a:t>
            </a:r>
            <a:br>
              <a:rPr lang="hu-HU" sz="5400" b="1" dirty="0" smtClean="0"/>
            </a:br>
            <a:r>
              <a:rPr lang="hu-HU" sz="5400" dirty="0" smtClean="0"/>
              <a:t>Jel 3,21</a:t>
            </a:r>
            <a:endParaRPr lang="hu-HU" sz="5400" dirty="0"/>
          </a:p>
        </p:txBody>
      </p:sp>
    </p:spTree>
    <p:extLst>
      <p:ext uri="{BB962C8B-B14F-4D97-AF65-F5344CB8AC3E}">
        <p14:creationId xmlns:p14="http://schemas.microsoft.com/office/powerpoint/2010/main" val="296179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9600" b="1" dirty="0" smtClean="0"/>
              <a:t>KÍSÉRTÉS IV.</a:t>
            </a:r>
            <a:endParaRPr lang="hu-HU" sz="9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3043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027664"/>
            <a:ext cx="7600690" cy="4993624"/>
          </a:xfrm>
        </p:spPr>
        <p:txBody>
          <a:bodyPr>
            <a:normAutofit fontScale="90000"/>
          </a:bodyPr>
          <a:lstStyle/>
          <a:p>
            <a:pPr algn="r"/>
            <a:r>
              <a:rPr lang="hu-HU" dirty="0" smtClean="0"/>
              <a:t>„</a:t>
            </a:r>
            <a:r>
              <a:rPr lang="hu-HU" sz="5400" b="1" dirty="0" smtClean="0"/>
              <a:t>Aki győz, </a:t>
            </a:r>
            <a:br>
              <a:rPr lang="hu-HU" sz="5400" b="1" dirty="0" smtClean="0"/>
            </a:br>
            <a:r>
              <a:rPr lang="hu-HU" sz="5400" b="1" dirty="0" smtClean="0"/>
              <a:t>annak megadom, hogy velem együtt üljön </a:t>
            </a:r>
            <a:br>
              <a:rPr lang="hu-HU" sz="5400" b="1" dirty="0" smtClean="0"/>
            </a:br>
            <a:r>
              <a:rPr lang="hu-HU" sz="5400" b="1" dirty="0" smtClean="0"/>
              <a:t>az én trónusomon…” </a:t>
            </a:r>
            <a:br>
              <a:rPr lang="hu-HU" sz="5400" b="1" dirty="0" smtClean="0"/>
            </a:br>
            <a:r>
              <a:rPr lang="hu-HU" sz="5400" dirty="0" smtClean="0"/>
              <a:t>Jel 3,21</a:t>
            </a:r>
            <a:endParaRPr lang="hu-HU" sz="5400" dirty="0"/>
          </a:p>
        </p:txBody>
      </p:sp>
    </p:spTree>
    <p:extLst>
      <p:ext uri="{BB962C8B-B14F-4D97-AF65-F5344CB8AC3E}">
        <p14:creationId xmlns:p14="http://schemas.microsoft.com/office/powerpoint/2010/main" val="315580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Desktop\How the Great Pyramid was buil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34" y="729000"/>
            <a:ext cx="8112732" cy="54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54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C:\Users\Felhasználó\Desktop\index-céltábl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287" y="1449000"/>
            <a:ext cx="3653426" cy="39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207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hu-HU" dirty="0" smtClean="0"/>
          </a:p>
          <a:p>
            <a:pPr marL="68580" indent="0">
              <a:buNone/>
            </a:pPr>
            <a:endParaRPr lang="hu-HU" dirty="0"/>
          </a:p>
        </p:txBody>
      </p:sp>
      <p:pic>
        <p:nvPicPr>
          <p:cNvPr id="1026" name="Picture 2" descr="C:\Users\Felhasználó\Desktop\index-vá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31" y="909000"/>
            <a:ext cx="7573738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61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3074" name="Picture 2" descr="C:\Users\Felhasználó\Desktop\baratok_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000" y="729000"/>
            <a:ext cx="7200000" cy="54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6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764704"/>
            <a:ext cx="7776864" cy="5067925"/>
          </a:xfrm>
        </p:spPr>
        <p:txBody>
          <a:bodyPr>
            <a:noAutofit/>
          </a:bodyPr>
          <a:lstStyle/>
          <a:p>
            <a:pPr marL="68580" indent="0" algn="r">
              <a:buNone/>
            </a:pPr>
            <a:r>
              <a:rPr lang="hu-HU" sz="13000" b="1" dirty="0"/>
              <a:t>r</a:t>
            </a:r>
            <a:r>
              <a:rPr lang="hu-HU" sz="13000" b="1" dirty="0" smtClean="0"/>
              <a:t>ossz </a:t>
            </a:r>
            <a:r>
              <a:rPr lang="hu-HU" sz="13000" b="1" dirty="0" smtClean="0"/>
              <a:t>emberek</a:t>
            </a:r>
            <a:endParaRPr lang="hu-HU" sz="13000" b="1" dirty="0"/>
          </a:p>
        </p:txBody>
      </p:sp>
    </p:spTree>
    <p:extLst>
      <p:ext uri="{BB962C8B-B14F-4D97-AF65-F5344CB8AC3E}">
        <p14:creationId xmlns:p14="http://schemas.microsoft.com/office/powerpoint/2010/main" val="197515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Desktop\index-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000" y="1269000"/>
            <a:ext cx="5472000" cy="43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8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16</Words>
  <Application>Microsoft Office PowerPoint</Application>
  <PresentationFormat>Diavetítés a képernyőre (4:3 oldalarány)</PresentationFormat>
  <Paragraphs>6</Paragraphs>
  <Slides>15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Austin</vt:lpstr>
      <vt:lpstr>2017.09.25.  reggeli áhítat GERENDÁS Általános Iskola </vt:lpstr>
      <vt:lpstr>KÍSÉRTÉS IV.</vt:lpstr>
      <vt:lpstr>„Aki győz,  annak megadom, hogy velem együtt üljön  az én trónusomon…”  Jel 3,21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„Aki győz,  annak megadom, hogy velem együtt üljön  az én trónusomon…”  Jel 3,21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9</cp:revision>
  <dcterms:created xsi:type="dcterms:W3CDTF">2017-04-09T07:03:10Z</dcterms:created>
  <dcterms:modified xsi:type="dcterms:W3CDTF">2017-04-14T17:05:24Z</dcterms:modified>
</cp:coreProperties>
</file>