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hu-H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Kép beszúrásához kattintson az ikonra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hu-HU" sz="4400" dirty="0"/>
              <a:t>2017.04.24. </a:t>
            </a:r>
            <a:r>
              <a:rPr lang="hu-HU" sz="4400" dirty="0" smtClean="0"/>
              <a:t>hétfő</a:t>
            </a:r>
            <a:r>
              <a:rPr lang="hu-HU" sz="4400" dirty="0"/>
              <a:t/>
            </a:r>
            <a:br>
              <a:rPr lang="hu-HU" sz="4400" dirty="0"/>
            </a:br>
            <a:r>
              <a:rPr lang="hu-HU" sz="4400" u="sng" dirty="0"/>
              <a:t>reggeli áhítat</a:t>
            </a:r>
            <a:br>
              <a:rPr lang="hu-HU" sz="4400" u="sng" dirty="0"/>
            </a:br>
            <a:r>
              <a:rPr lang="hu-HU" sz="4400" dirty="0"/>
              <a:t>GERENDÁS</a:t>
            </a:r>
            <a:br>
              <a:rPr lang="hu-HU" sz="4400" dirty="0"/>
            </a:br>
            <a:r>
              <a:rPr lang="hu-HU" sz="4400" dirty="0"/>
              <a:t>Általános Iskola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3132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6552728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Uram! Azért imádkozom, hogy küldj mellém olyan embereket, akik segítenek gyengeségeim leküzdésében. Kérlek, adj erőt, hogy szembe tudjak nézni a </a:t>
            </a:r>
            <a:r>
              <a:rPr lang="hu-HU" sz="4000" dirty="0" smtClean="0"/>
              <a:t>gyengeségeimet övező félelmekkel. </a:t>
            </a:r>
            <a:r>
              <a:rPr lang="hu-HU" sz="4000" dirty="0" smtClean="0"/>
              <a:t/>
            </a:r>
            <a:br>
              <a:rPr lang="hu-HU" sz="4000" dirty="0" smtClean="0"/>
            </a:br>
            <a:r>
              <a:rPr lang="hu-HU" sz="4000" dirty="0" smtClean="0"/>
              <a:t>Adj </a:t>
            </a:r>
            <a:r>
              <a:rPr lang="hu-HU" sz="4000" dirty="0" smtClean="0"/>
              <a:t>e</a:t>
            </a:r>
            <a:r>
              <a:rPr lang="hu-HU" dirty="0" smtClean="0"/>
              <a:t>ltökéltséget, hogy végleg lerendezzem a problémámat, hogy életemnek ez a területe idővel a legerősebb fegyveremmé válhasson.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Jézus </a:t>
            </a:r>
            <a:r>
              <a:rPr lang="hu-HU" smtClean="0"/>
              <a:t>nevében </a:t>
            </a:r>
            <a:r>
              <a:rPr lang="hu-HU" smtClean="0"/>
              <a:t>kérlek: </a:t>
            </a:r>
            <a:r>
              <a:rPr lang="hu-HU" dirty="0" smtClean="0"/>
              <a:t>Á</a:t>
            </a:r>
            <a:r>
              <a:rPr lang="hu-HU" smtClean="0"/>
              <a:t>men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052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286" y="0"/>
            <a:ext cx="9136569" cy="3456384"/>
          </a:xfrm>
        </p:spPr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hu-HU" sz="9600" dirty="0" smtClean="0"/>
              <a:t>KÍSÉRTÉS  III.</a:t>
            </a:r>
            <a:endParaRPr lang="hu-HU" sz="9600" dirty="0"/>
          </a:p>
        </p:txBody>
      </p:sp>
    </p:spTree>
    <p:extLst>
      <p:ext uri="{BB962C8B-B14F-4D97-AF65-F5344CB8AC3E}">
        <p14:creationId xmlns:p14="http://schemas.microsoft.com/office/powerpoint/2010/main" val="343885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-3332" y="5157192"/>
            <a:ext cx="9144000" cy="4205104"/>
          </a:xfrm>
        </p:spPr>
        <p:txBody>
          <a:bodyPr/>
          <a:lstStyle/>
          <a:p>
            <a:pPr marL="137160" indent="0">
              <a:buNone/>
            </a:pPr>
            <a:r>
              <a:rPr lang="hu-HU" sz="4800" b="1" i="1" dirty="0" smtClean="0">
                <a:solidFill>
                  <a:schemeClr val="bg1"/>
                </a:solidFill>
              </a:rPr>
              <a:t>„…A Sátán kikért titeket…” </a:t>
            </a:r>
          </a:p>
          <a:p>
            <a:pPr marL="137160" indent="0" algn="r">
              <a:buNone/>
            </a:pPr>
            <a:r>
              <a:rPr lang="hu-HU" dirty="0" err="1" smtClean="0">
                <a:solidFill>
                  <a:schemeClr val="bg1"/>
                </a:solidFill>
              </a:rPr>
              <a:t>Lk</a:t>
            </a:r>
            <a:r>
              <a:rPr lang="hu-HU" dirty="0" smtClean="0">
                <a:solidFill>
                  <a:schemeClr val="bg1"/>
                </a:solidFill>
              </a:rPr>
              <a:t> 22,31</a:t>
            </a:r>
            <a:endParaRPr lang="hu-HU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89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endParaRPr lang="hu-HU" sz="6000" b="1" dirty="0" smtClean="0"/>
          </a:p>
          <a:p>
            <a:pPr marL="137160" indent="0" algn="ctr">
              <a:buNone/>
            </a:pPr>
            <a:r>
              <a:rPr lang="hu-HU" sz="6000" b="1" dirty="0" smtClean="0"/>
              <a:t>Kísértéssel küzdesz?</a:t>
            </a:r>
            <a:endParaRPr lang="hu-HU" sz="6000" b="1" dirty="0"/>
          </a:p>
        </p:txBody>
      </p:sp>
    </p:spTree>
    <p:extLst>
      <p:ext uri="{BB962C8B-B14F-4D97-AF65-F5344CB8AC3E}">
        <p14:creationId xmlns:p14="http://schemas.microsoft.com/office/powerpoint/2010/main" val="396054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709160"/>
          </a:xfrm>
        </p:spPr>
        <p:txBody>
          <a:bodyPr>
            <a:normAutofit/>
          </a:bodyPr>
          <a:lstStyle/>
          <a:p>
            <a:pPr marL="137160" indent="0" algn="ctr">
              <a:buNone/>
            </a:pPr>
            <a:endParaRPr lang="hu-HU" sz="800" b="1" dirty="0" smtClean="0">
              <a:solidFill>
                <a:srgbClr val="FF0000"/>
              </a:solidFill>
            </a:endParaRPr>
          </a:p>
          <a:p>
            <a:pPr marL="137160" indent="0" algn="ctr">
              <a:buNone/>
            </a:pPr>
            <a:r>
              <a:rPr lang="hu-HU" sz="8000" b="1" dirty="0" smtClean="0">
                <a:solidFill>
                  <a:srgbClr val="FF0000"/>
                </a:solidFill>
              </a:rPr>
              <a:t>MI</a:t>
            </a:r>
            <a:r>
              <a:rPr lang="hu-HU" sz="9600" b="1" dirty="0" smtClean="0">
                <a:solidFill>
                  <a:srgbClr val="FF0000"/>
                </a:solidFill>
              </a:rPr>
              <a:t> A TERVED?</a:t>
            </a:r>
            <a:endParaRPr lang="hu-HU" sz="9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71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88640"/>
            <a:ext cx="9036496" cy="6480720"/>
          </a:xfrm>
        </p:spPr>
        <p:txBody>
          <a:bodyPr>
            <a:noAutofit/>
          </a:bodyPr>
          <a:lstStyle/>
          <a:p>
            <a:pPr marL="651510" indent="-514350">
              <a:buFont typeface="+mj-lt"/>
              <a:buAutoNum type="arabicPeriod"/>
            </a:pPr>
            <a:r>
              <a:rPr lang="hu-HU" sz="3600" dirty="0" smtClean="0"/>
              <a:t>Döntsd el, hogy nem kell megadnod magad!</a:t>
            </a:r>
          </a:p>
          <a:p>
            <a:pPr marL="651510" indent="-514350">
              <a:buFont typeface="+mj-lt"/>
              <a:buAutoNum type="arabicPeriod"/>
            </a:pPr>
            <a:r>
              <a:rPr lang="hu-HU" sz="3600" dirty="0" smtClean="0"/>
              <a:t>Ha megcsúsztál is, ne fetrengj a sárban!</a:t>
            </a:r>
          </a:p>
          <a:p>
            <a:pPr marL="651510" indent="-514350">
              <a:buFont typeface="+mj-lt"/>
              <a:buAutoNum type="arabicPeriod"/>
            </a:pPr>
            <a:r>
              <a:rPr lang="hu-HU" sz="3600" dirty="0" smtClean="0"/>
              <a:t>Valld meg bűnödet!</a:t>
            </a:r>
          </a:p>
          <a:p>
            <a:pPr marL="651510" indent="-514350">
              <a:buFont typeface="+mj-lt"/>
              <a:buAutoNum type="arabicPeriod"/>
            </a:pPr>
            <a:r>
              <a:rPr lang="hu-HU" sz="3600" dirty="0" smtClean="0"/>
              <a:t>Készíts listát:</a:t>
            </a:r>
          </a:p>
          <a:p>
            <a:pPr marL="137160" indent="0">
              <a:buNone/>
            </a:pPr>
            <a:r>
              <a:rPr lang="hu-HU" sz="3600" dirty="0" smtClean="0"/>
              <a:t>	</a:t>
            </a:r>
            <a:r>
              <a:rPr lang="hu-HU" sz="3600" dirty="0" err="1" smtClean="0"/>
              <a:t>-</a:t>
            </a:r>
            <a:r>
              <a:rPr lang="hu-HU" sz="3600" dirty="0" err="1"/>
              <a:t>felfedezések</a:t>
            </a:r>
            <a:endParaRPr lang="hu-HU" sz="3600" dirty="0"/>
          </a:p>
          <a:p>
            <a:pPr marL="137160" indent="0">
              <a:buNone/>
            </a:pPr>
            <a:r>
              <a:rPr lang="hu-HU" sz="3600" dirty="0"/>
              <a:t>	</a:t>
            </a:r>
            <a:r>
              <a:rPr lang="hu-HU" sz="3600" dirty="0" err="1"/>
              <a:t>-az</a:t>
            </a:r>
            <a:r>
              <a:rPr lang="hu-HU" sz="3600" dirty="0"/>
              <a:t> új én</a:t>
            </a:r>
          </a:p>
          <a:p>
            <a:pPr marL="137160" indent="0">
              <a:buNone/>
            </a:pPr>
            <a:r>
              <a:rPr lang="hu-HU" sz="3600" dirty="0"/>
              <a:t>	</a:t>
            </a:r>
            <a:r>
              <a:rPr lang="hu-HU" sz="3600" dirty="0" err="1"/>
              <a:t>-</a:t>
            </a:r>
            <a:r>
              <a:rPr lang="hu-HU" sz="3600" dirty="0" err="1" smtClean="0"/>
              <a:t>haditerv</a:t>
            </a:r>
            <a:endParaRPr lang="hu-HU" sz="3600" dirty="0" smtClean="0"/>
          </a:p>
          <a:p>
            <a:pPr marL="137160" indent="0">
              <a:buNone/>
            </a:pPr>
            <a:r>
              <a:rPr lang="hu-HU" sz="3600" dirty="0" smtClean="0"/>
              <a:t>5.  Használd, amit megtanultál!</a:t>
            </a:r>
          </a:p>
          <a:p>
            <a:pPr marL="137160" indent="0">
              <a:buNone/>
            </a:pPr>
            <a:r>
              <a:rPr lang="hu-HU" sz="36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7582593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2060848"/>
            <a:ext cx="8219256" cy="4680520"/>
          </a:xfrm>
        </p:spPr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hu-HU" sz="4000" b="1" dirty="0" smtClean="0"/>
              <a:t>Legyen a mai nap egy új kezdet, </a:t>
            </a:r>
          </a:p>
          <a:p>
            <a:pPr marL="137160" indent="0" algn="ctr">
              <a:buNone/>
            </a:pPr>
            <a:r>
              <a:rPr lang="hu-HU" sz="4000" b="1" dirty="0" smtClean="0"/>
              <a:t>mert mostantól </a:t>
            </a:r>
          </a:p>
          <a:p>
            <a:pPr marL="137160" indent="0" algn="ctr">
              <a:buNone/>
            </a:pPr>
            <a:r>
              <a:rPr lang="hu-HU" sz="4000" b="1" dirty="0" smtClean="0"/>
              <a:t>felhasználod a tanultakat!</a:t>
            </a:r>
            <a:endParaRPr lang="hu-HU" sz="4000" b="1" dirty="0"/>
          </a:p>
        </p:txBody>
      </p:sp>
    </p:spTree>
    <p:extLst>
      <p:ext uri="{BB962C8B-B14F-4D97-AF65-F5344CB8AC3E}">
        <p14:creationId xmlns:p14="http://schemas.microsoft.com/office/powerpoint/2010/main" val="90498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6" name="Picture 2" descr="C:\Users\Felhasználó\Pictures\540101_522886781086841_908179789_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453" y="189000"/>
            <a:ext cx="8545094" cy="64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41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2420888"/>
            <a:ext cx="9144000" cy="3888472"/>
          </a:xfrm>
        </p:spPr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hu-HU" sz="8000" b="1" dirty="0" smtClean="0"/>
              <a:t>IMÁDKOZZUNK!</a:t>
            </a:r>
            <a:endParaRPr lang="hu-HU" sz="8000" b="1" dirty="0"/>
          </a:p>
        </p:txBody>
      </p:sp>
    </p:spTree>
    <p:extLst>
      <p:ext uri="{BB962C8B-B14F-4D97-AF65-F5344CB8AC3E}">
        <p14:creationId xmlns:p14="http://schemas.microsoft.com/office/powerpoint/2010/main" val="187210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egycsúcs">
  <a:themeElements>
    <a:clrScheme name="Hegycsúcs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Hegycsúcs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egycsúcs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26</TotalTime>
  <Words>92</Words>
  <Application>Microsoft Office PowerPoint</Application>
  <PresentationFormat>Diavetítés a képernyőre (4:3 oldalarány)</PresentationFormat>
  <Paragraphs>23</Paragraphs>
  <Slides>10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1" baseType="lpstr">
      <vt:lpstr>Hegycsúcs</vt:lpstr>
      <vt:lpstr>2017.04.24. hétfő reggeli áhítat GERENDÁS Általános Iskola 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Uram! Azért imádkozom, hogy küldj mellém olyan embereket, akik segítenek gyengeségeim leküzdésében. Kérlek, adj erőt, hogy szembe tudjak nézni a gyengeségeimet övező félelmekkel.  Adj eltökéltséget, hogy végleg lerendezzem a problémámat, hogy életemnek ez a területe idővel a legerősebb fegyveremmé válhasson.  Jézus nevében kérlek: Ámen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Felhasználó</dc:creator>
  <cp:lastModifiedBy>Felhasználó</cp:lastModifiedBy>
  <cp:revision>6</cp:revision>
  <dcterms:created xsi:type="dcterms:W3CDTF">2017-04-09T07:03:10Z</dcterms:created>
  <dcterms:modified xsi:type="dcterms:W3CDTF">2017-04-12T16:15:31Z</dcterms:modified>
</cp:coreProperties>
</file>