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u-HU" sz="4400" dirty="0"/>
              <a:t>2017.04.24. </a:t>
            </a:r>
            <a:r>
              <a:rPr lang="hu-HU" sz="4400" dirty="0" smtClean="0"/>
              <a:t>hétfő</a:t>
            </a:r>
            <a:r>
              <a:rPr lang="hu-HU" sz="4400" dirty="0"/>
              <a:t/>
            </a:r>
            <a:br>
              <a:rPr lang="hu-HU" sz="4400" dirty="0"/>
            </a:br>
            <a:r>
              <a:rPr lang="hu-HU" sz="4400" u="sng" dirty="0"/>
              <a:t>reggeli áhítat</a:t>
            </a:r>
            <a:br>
              <a:rPr lang="hu-HU" sz="4400" u="sng" dirty="0"/>
            </a:br>
            <a:r>
              <a:rPr lang="hu-HU" sz="4400" dirty="0"/>
              <a:t>GERENDÁS</a:t>
            </a:r>
            <a:br>
              <a:rPr lang="hu-HU" sz="4400" dirty="0"/>
            </a:br>
            <a:r>
              <a:rPr lang="hu-HU" sz="4400" dirty="0"/>
              <a:t>Általános Iskola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5527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Uram! Azért imádkozom, hogy küldj mellém olyan embereket, akik segítenek gyengeségeim leküzdésében. Kérlek, adj erőt, hogy szembe tudjak nézni a </a:t>
            </a:r>
            <a:r>
              <a:rPr lang="hu-HU" sz="4000" dirty="0" smtClean="0"/>
              <a:t>gyengeségeimet övező félelmekkel.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Adj </a:t>
            </a:r>
            <a:r>
              <a:rPr lang="hu-HU" sz="4000" dirty="0" smtClean="0"/>
              <a:t>e</a:t>
            </a:r>
            <a:r>
              <a:rPr lang="hu-HU" dirty="0" smtClean="0"/>
              <a:t>ltökéltséget, hogy végleg lerendezzem a problémámat, hogy életemnek ez a területe idővel a legerősebb fegyveremmé válhasson.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Jézus </a:t>
            </a:r>
            <a:r>
              <a:rPr lang="hu-HU" smtClean="0"/>
              <a:t>nevében </a:t>
            </a:r>
            <a:r>
              <a:rPr lang="hu-HU" smtClean="0"/>
              <a:t>kérlek: </a:t>
            </a:r>
            <a:r>
              <a:rPr lang="hu-HU" dirty="0" smtClean="0"/>
              <a:t>Á</a:t>
            </a:r>
            <a:r>
              <a:rPr lang="hu-HU" smtClean="0"/>
              <a:t>men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5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86" y="0"/>
            <a:ext cx="9136569" cy="345638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u-HU" sz="9600" dirty="0" smtClean="0"/>
              <a:t>KÍSÉRTÉS  III.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4388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332" y="5157192"/>
            <a:ext cx="9144000" cy="4205104"/>
          </a:xfrm>
        </p:spPr>
        <p:txBody>
          <a:bodyPr/>
          <a:lstStyle/>
          <a:p>
            <a:pPr marL="137160" indent="0">
              <a:buNone/>
            </a:pPr>
            <a:r>
              <a:rPr lang="hu-HU" sz="4800" b="1" i="1" dirty="0" smtClean="0">
                <a:solidFill>
                  <a:schemeClr val="bg1"/>
                </a:solidFill>
              </a:rPr>
              <a:t>„…A Sátán kikért titeket…” </a:t>
            </a:r>
          </a:p>
          <a:p>
            <a:pPr marL="137160" indent="0" algn="r">
              <a:buNone/>
            </a:pPr>
            <a:r>
              <a:rPr lang="hu-HU" dirty="0" err="1" smtClean="0">
                <a:solidFill>
                  <a:schemeClr val="bg1"/>
                </a:solidFill>
              </a:rPr>
              <a:t>Lk</a:t>
            </a:r>
            <a:r>
              <a:rPr lang="hu-HU" dirty="0" smtClean="0">
                <a:solidFill>
                  <a:schemeClr val="bg1"/>
                </a:solidFill>
              </a:rPr>
              <a:t> 22,31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hu-HU" sz="6000" b="1" dirty="0" smtClean="0"/>
          </a:p>
          <a:p>
            <a:pPr marL="137160" indent="0" algn="ctr">
              <a:buNone/>
            </a:pPr>
            <a:r>
              <a:rPr lang="hu-HU" sz="6000" b="1" dirty="0" smtClean="0"/>
              <a:t>Kísértéssel küzdesz?</a:t>
            </a:r>
            <a:endParaRPr lang="hu-HU" sz="6000" b="1" dirty="0"/>
          </a:p>
        </p:txBody>
      </p:sp>
    </p:spTree>
    <p:extLst>
      <p:ext uri="{BB962C8B-B14F-4D97-AF65-F5344CB8AC3E}">
        <p14:creationId xmlns:p14="http://schemas.microsoft.com/office/powerpoint/2010/main" val="39605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endParaRPr lang="hu-HU" sz="800" b="1" dirty="0" smtClean="0">
              <a:solidFill>
                <a:srgbClr val="FF0000"/>
              </a:solidFill>
            </a:endParaRPr>
          </a:p>
          <a:p>
            <a:pPr marL="137160" indent="0" algn="ctr">
              <a:buNone/>
            </a:pPr>
            <a:r>
              <a:rPr lang="hu-HU" sz="8000" b="1" dirty="0" smtClean="0">
                <a:solidFill>
                  <a:srgbClr val="FF0000"/>
                </a:solidFill>
              </a:rPr>
              <a:t>MI</a:t>
            </a:r>
            <a:r>
              <a:rPr lang="hu-HU" sz="9600" b="1" dirty="0" smtClean="0">
                <a:solidFill>
                  <a:srgbClr val="FF0000"/>
                </a:solidFill>
              </a:rPr>
              <a:t> A TERVED?</a:t>
            </a:r>
            <a:endParaRPr lang="hu-H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480720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hu-HU" sz="3600" dirty="0" smtClean="0"/>
              <a:t>Döntsd el, hogy nem kell megadnod magad!</a:t>
            </a:r>
          </a:p>
          <a:p>
            <a:pPr marL="651510" indent="-514350">
              <a:buFont typeface="+mj-lt"/>
              <a:buAutoNum type="arabicPeriod"/>
            </a:pPr>
            <a:r>
              <a:rPr lang="hu-HU" sz="3600" dirty="0" smtClean="0"/>
              <a:t>Ha megcsúsztál is, ne fetrengj a sárban!</a:t>
            </a:r>
          </a:p>
          <a:p>
            <a:pPr marL="651510" indent="-514350">
              <a:buFont typeface="+mj-lt"/>
              <a:buAutoNum type="arabicPeriod"/>
            </a:pPr>
            <a:r>
              <a:rPr lang="hu-HU" sz="3600" dirty="0" smtClean="0"/>
              <a:t>Valld meg bűnödet!</a:t>
            </a:r>
          </a:p>
          <a:p>
            <a:pPr marL="651510" indent="-514350">
              <a:buFont typeface="+mj-lt"/>
              <a:buAutoNum type="arabicPeriod"/>
            </a:pPr>
            <a:r>
              <a:rPr lang="hu-HU" sz="3600" dirty="0" smtClean="0"/>
              <a:t>Készíts listát:</a:t>
            </a:r>
          </a:p>
          <a:p>
            <a:pPr marL="137160" indent="0">
              <a:buNone/>
            </a:pPr>
            <a:r>
              <a:rPr lang="hu-HU" sz="3600" dirty="0" smtClean="0"/>
              <a:t>	</a:t>
            </a:r>
            <a:r>
              <a:rPr lang="hu-HU" sz="3600" dirty="0" err="1" smtClean="0"/>
              <a:t>-</a:t>
            </a:r>
            <a:r>
              <a:rPr lang="hu-HU" sz="3600" dirty="0" err="1"/>
              <a:t>felfedezések</a:t>
            </a:r>
            <a:endParaRPr lang="hu-HU" sz="3600" dirty="0"/>
          </a:p>
          <a:p>
            <a:pPr marL="137160" indent="0">
              <a:buNone/>
            </a:pPr>
            <a:r>
              <a:rPr lang="hu-HU" sz="3600" dirty="0"/>
              <a:t>	</a:t>
            </a:r>
            <a:r>
              <a:rPr lang="hu-HU" sz="3600" dirty="0" err="1"/>
              <a:t>-az</a:t>
            </a:r>
            <a:r>
              <a:rPr lang="hu-HU" sz="3600" dirty="0"/>
              <a:t> új én</a:t>
            </a:r>
          </a:p>
          <a:p>
            <a:pPr marL="137160" indent="0">
              <a:buNone/>
            </a:pPr>
            <a:r>
              <a:rPr lang="hu-HU" sz="3600" dirty="0"/>
              <a:t>	</a:t>
            </a:r>
            <a:r>
              <a:rPr lang="hu-HU" sz="3600" dirty="0" err="1"/>
              <a:t>-</a:t>
            </a:r>
            <a:r>
              <a:rPr lang="hu-HU" sz="3600" dirty="0" err="1" smtClean="0"/>
              <a:t>haditerv</a:t>
            </a:r>
            <a:endParaRPr lang="hu-HU" sz="3600" dirty="0" smtClean="0"/>
          </a:p>
          <a:p>
            <a:pPr marL="137160" indent="0">
              <a:buNone/>
            </a:pPr>
            <a:r>
              <a:rPr lang="hu-HU" sz="3600" dirty="0" smtClean="0"/>
              <a:t>5.  Használd, amit megtanultál!</a:t>
            </a:r>
          </a:p>
          <a:p>
            <a:pPr marL="137160" indent="0">
              <a:buNone/>
            </a:pPr>
            <a:r>
              <a:rPr lang="hu-HU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58259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68052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u-HU" sz="4000" b="1" dirty="0" smtClean="0"/>
              <a:t>Legyen a mai nap egy új kezdet, </a:t>
            </a:r>
          </a:p>
          <a:p>
            <a:pPr marL="137160" indent="0" algn="ctr">
              <a:buNone/>
            </a:pPr>
            <a:r>
              <a:rPr lang="hu-HU" sz="4000" b="1" dirty="0" smtClean="0"/>
              <a:t>mert mostantól </a:t>
            </a:r>
          </a:p>
          <a:p>
            <a:pPr marL="137160" indent="0" algn="ctr">
              <a:buNone/>
            </a:pPr>
            <a:r>
              <a:rPr lang="hu-HU" sz="4000" b="1" dirty="0" smtClean="0"/>
              <a:t>felhasználod a tanultakat!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9049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540101_522886781086841_908179789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53" y="189000"/>
            <a:ext cx="8545094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1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388847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u-HU" sz="8000" b="1" dirty="0" smtClean="0"/>
              <a:t>IMÁDKOZZUNK!</a:t>
            </a:r>
            <a:endParaRPr lang="hu-HU" sz="8000" b="1" dirty="0"/>
          </a:p>
        </p:txBody>
      </p:sp>
    </p:spTree>
    <p:extLst>
      <p:ext uri="{BB962C8B-B14F-4D97-AF65-F5344CB8AC3E}">
        <p14:creationId xmlns:p14="http://schemas.microsoft.com/office/powerpoint/2010/main" val="18721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92</Words>
  <Application>Microsoft Office PowerPoint</Application>
  <PresentationFormat>Diavetítés a képernyőre (4:3 oldalarány)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Hegycsúcs</vt:lpstr>
      <vt:lpstr>2017.04.24. hétfő reggeli áhítat GERENDÁS Általános Iskola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Uram! Azért imádkozom, hogy küldj mellém olyan embereket, akik segítenek gyengeségeim leküzdésében. Kérlek, adj erőt, hogy szembe tudjak nézni a gyengeségeimet övező félelmekkel.  Adj eltökéltséget, hogy végleg lerendezzem a problémámat, hogy életemnek ez a területe idővel a legerősebb fegyveremmé válhasson.  Jézus nevében kérlek: Ámen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6</cp:revision>
  <dcterms:created xsi:type="dcterms:W3CDTF">2017-04-09T07:03:10Z</dcterms:created>
  <dcterms:modified xsi:type="dcterms:W3CDTF">2017-04-12T16:15:31Z</dcterms:modified>
</cp:coreProperties>
</file>