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63" r:id="rId4"/>
    <p:sldId id="264" r:id="rId5"/>
    <p:sldId id="259" r:id="rId6"/>
    <p:sldId id="260" r:id="rId7"/>
    <p:sldId id="257" r:id="rId8"/>
    <p:sldId id="261" r:id="rId9"/>
    <p:sldId id="262" r:id="rId10"/>
    <p:sldId id="265" r:id="rId11"/>
    <p:sldId id="266" r:id="rId12"/>
    <p:sldId id="267" r:id="rId13"/>
    <p:sldId id="274" r:id="rId14"/>
    <p:sldId id="269" r:id="rId15"/>
    <p:sldId id="268" r:id="rId16"/>
    <p:sldId id="270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62" autoAdjust="0"/>
  </p:normalViewPr>
  <p:slideViewPr>
    <p:cSldViewPr>
      <p:cViewPr varScale="1">
        <p:scale>
          <a:sx n="70" d="100"/>
          <a:sy n="70" d="100"/>
        </p:scale>
        <p:origin x="-137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4AB5A-28A9-44DC-9E89-5FAFC572161E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D84-2B6D-4DCD-B5B4-484BC4077219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4AB5A-28A9-44DC-9E89-5FAFC572161E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D84-2B6D-4DCD-B5B4-484BC4077219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4AB5A-28A9-44DC-9E89-5FAFC572161E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D84-2B6D-4DCD-B5B4-484BC4077219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4AB5A-28A9-44DC-9E89-5FAFC572161E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D84-2B6D-4DCD-B5B4-484BC4077219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4AB5A-28A9-44DC-9E89-5FAFC572161E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D84-2B6D-4DCD-B5B4-484BC4077219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4AB5A-28A9-44DC-9E89-5FAFC572161E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D84-2B6D-4DCD-B5B4-484BC4077219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4AB5A-28A9-44DC-9E89-5FAFC572161E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D84-2B6D-4DCD-B5B4-484BC4077219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4AB5A-28A9-44DC-9E89-5FAFC572161E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D84-2B6D-4DCD-B5B4-484BC4077219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4AB5A-28A9-44DC-9E89-5FAFC572161E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D84-2B6D-4DCD-B5B4-484BC4077219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4AB5A-28A9-44DC-9E89-5FAFC572161E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D84-2B6D-4DCD-B5B4-484BC4077219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4AB5A-28A9-44DC-9E89-5FAFC572161E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616FD84-2B6D-4DCD-B5B4-484BC4077219}" type="slidenum">
              <a:rPr lang="hu-HU" smtClean="0"/>
              <a:t>‹#›</a:t>
            </a:fld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A74AB5A-28A9-44DC-9E89-5FAFC572161E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616FD84-2B6D-4DCD-B5B4-484BC4077219}" type="slidenum">
              <a:rPr lang="hu-HU" smtClean="0"/>
              <a:t>‹#›</a:t>
            </a:fld>
            <a:endParaRPr lang="hu-H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467544" y="2420888"/>
            <a:ext cx="7845496" cy="2795736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2017.05.08.</a:t>
            </a:r>
            <a:br>
              <a:rPr lang="hu-HU" dirty="0" smtClean="0"/>
            </a:br>
            <a:r>
              <a:rPr lang="hu-HU" sz="9600" b="1" dirty="0" smtClean="0"/>
              <a:t>reggeli áhítat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Gerendás </a:t>
            </a:r>
            <a:br>
              <a:rPr lang="hu-HU" dirty="0" smtClean="0"/>
            </a:br>
            <a:r>
              <a:rPr lang="hu-HU" dirty="0" smtClean="0"/>
              <a:t>Általános Iskola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09913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hu-HU" sz="4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hu-HU" sz="4400" dirty="0" smtClean="0">
                <a:solidFill>
                  <a:srgbClr val="FF0000"/>
                </a:solidFill>
              </a:rPr>
              <a:t>A harc mindig a jövődért folyik!</a:t>
            </a:r>
            <a:endParaRPr lang="hu-HU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148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hu-HU" sz="4400" dirty="0" smtClean="0"/>
          </a:p>
          <a:p>
            <a:pPr marL="0" indent="0" algn="ctr">
              <a:buNone/>
            </a:pPr>
            <a:r>
              <a:rPr lang="hu-HU" sz="4400" dirty="0" smtClean="0"/>
              <a:t>NEM CSAK RÓLAD VAN SZÓ!</a:t>
            </a:r>
          </a:p>
          <a:p>
            <a:pPr marL="0" indent="0" algn="ctr">
              <a:buNone/>
            </a:pPr>
            <a:endParaRPr lang="hu-HU" sz="4400" dirty="0"/>
          </a:p>
        </p:txBody>
      </p:sp>
    </p:spTree>
    <p:extLst>
      <p:ext uri="{BB962C8B-B14F-4D97-AF65-F5344CB8AC3E}">
        <p14:creationId xmlns:p14="http://schemas.microsoft.com/office/powerpoint/2010/main" val="3590236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36263" y="1988840"/>
            <a:ext cx="8686800" cy="438912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hu-HU" sz="15000" b="1" dirty="0" smtClean="0"/>
              <a:t>SÁMSON</a:t>
            </a:r>
            <a:endParaRPr lang="hu-HU" sz="15000" b="1" dirty="0"/>
          </a:p>
        </p:txBody>
      </p:sp>
    </p:spTree>
    <p:extLst>
      <p:ext uri="{BB962C8B-B14F-4D97-AF65-F5344CB8AC3E}">
        <p14:creationId xmlns:p14="http://schemas.microsoft.com/office/powerpoint/2010/main" val="3980026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1026" name="Picture 2" descr="C:\Users\Felhasználó\Desktop\index-sámson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7590" y="1818000"/>
            <a:ext cx="3928819" cy="50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8102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9552" y="2420888"/>
            <a:ext cx="8147248" cy="39037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9600" dirty="0"/>
              <a:t>5</a:t>
            </a:r>
            <a:r>
              <a:rPr lang="hu-HU" sz="9600" dirty="0" smtClean="0"/>
              <a:t> lecke:</a:t>
            </a:r>
            <a:endParaRPr lang="hu-HU" sz="9600" dirty="0"/>
          </a:p>
        </p:txBody>
      </p:sp>
    </p:spTree>
    <p:extLst>
      <p:ext uri="{BB962C8B-B14F-4D97-AF65-F5344CB8AC3E}">
        <p14:creationId xmlns:p14="http://schemas.microsoft.com/office/powerpoint/2010/main" val="1837975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271864"/>
          </a:xfrm>
        </p:spPr>
        <p:txBody>
          <a:bodyPr>
            <a:normAutofit fontScale="85000" lnSpcReduction="20000"/>
          </a:bodyPr>
          <a:lstStyle/>
          <a:p>
            <a:r>
              <a:rPr lang="hu-HU" sz="3600" dirty="0" smtClean="0"/>
              <a:t>Ha sikeres vagy egy bizonyos területen, ez nem jelenti azt, hogy nem fogsz elbukni az élet más területén.</a:t>
            </a:r>
          </a:p>
          <a:p>
            <a:r>
              <a:rPr lang="hu-HU" sz="3600" dirty="0" smtClean="0"/>
              <a:t>A kísértés mindig korábbi sikereinek színterére </a:t>
            </a:r>
          </a:p>
          <a:p>
            <a:pPr marL="0" indent="0">
              <a:buNone/>
            </a:pPr>
            <a:r>
              <a:rPr lang="hu-HU" sz="3600" dirty="0"/>
              <a:t> </a:t>
            </a:r>
            <a:r>
              <a:rPr lang="hu-HU" sz="3600" dirty="0" smtClean="0"/>
              <a:t>  tér vissza.</a:t>
            </a:r>
          </a:p>
          <a:p>
            <a:r>
              <a:rPr lang="hu-HU" sz="3600" dirty="0" smtClean="0"/>
              <a:t>A kísértéssel való kacérkodás elkerülhetetlenné teszi a bukást.</a:t>
            </a:r>
          </a:p>
          <a:p>
            <a:r>
              <a:rPr lang="hu-HU" sz="3600" dirty="0" smtClean="0"/>
              <a:t>Bár az, ha engedsz a kísértésnek, talán nem zár el Isten kegyelmétől, de kevésbé leszel hasznos számára.</a:t>
            </a:r>
          </a:p>
          <a:p>
            <a:r>
              <a:rPr lang="hu-HU" sz="3600" dirty="0" smtClean="0"/>
              <a:t>Ahol a legerősebbnek hisszük magunkat, </a:t>
            </a:r>
          </a:p>
          <a:p>
            <a:pPr marL="0" indent="0">
              <a:buNone/>
            </a:pPr>
            <a:r>
              <a:rPr lang="hu-HU" sz="3600" dirty="0"/>
              <a:t> </a:t>
            </a:r>
            <a:r>
              <a:rPr lang="hu-HU" sz="3600" dirty="0" smtClean="0"/>
              <a:t>  ott készülünk fel legkevésbé a támadásra.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92286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hu-HU" sz="2800" i="1" dirty="0" smtClean="0"/>
          </a:p>
          <a:p>
            <a:pPr marL="0" indent="0" algn="ctr">
              <a:buNone/>
            </a:pPr>
            <a:r>
              <a:rPr lang="hu-HU" sz="2800" i="1" dirty="0" smtClean="0"/>
              <a:t>„</a:t>
            </a:r>
            <a:r>
              <a:rPr lang="hu-HU" sz="2800" i="1" dirty="0"/>
              <a:t>Az ifjúkori kívánságokat pedig kerüld; </a:t>
            </a:r>
          </a:p>
          <a:p>
            <a:pPr marL="0" indent="0" algn="ctr">
              <a:buNone/>
            </a:pPr>
            <a:r>
              <a:rPr lang="hu-HU" sz="2800" i="1" dirty="0"/>
              <a:t>törekedj viszont az igazságra…”</a:t>
            </a:r>
          </a:p>
          <a:p>
            <a:pPr marL="0" indent="0" algn="ctr">
              <a:buNone/>
            </a:pPr>
            <a:endParaRPr lang="hu-HU" sz="1600" dirty="0"/>
          </a:p>
          <a:p>
            <a:pPr marL="0" indent="0" algn="ctr">
              <a:buNone/>
            </a:pPr>
            <a:r>
              <a:rPr lang="hu-HU" sz="1600" dirty="0"/>
              <a:t>2Tim 2,22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37090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9600" dirty="0" smtClean="0">
                <a:solidFill>
                  <a:srgbClr val="FF0000"/>
                </a:solidFill>
              </a:rPr>
              <a:t>U</a:t>
            </a:r>
            <a:r>
              <a:rPr lang="hu-HU" sz="9600" dirty="0" smtClean="0">
                <a:solidFill>
                  <a:srgbClr val="00B050"/>
                </a:solidFill>
              </a:rPr>
              <a:t>N</a:t>
            </a:r>
            <a:r>
              <a:rPr lang="hu-HU" sz="9600" dirty="0" smtClean="0">
                <a:solidFill>
                  <a:srgbClr val="0070C0"/>
                </a:solidFill>
              </a:rPr>
              <a:t>O</a:t>
            </a:r>
            <a:endParaRPr lang="hu-HU" sz="9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943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1935480"/>
            <a:ext cx="9144000" cy="4389120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 algn="ctr">
              <a:buNone/>
            </a:pPr>
            <a:r>
              <a:rPr lang="hu-HU" sz="4000" b="1" dirty="0" smtClean="0"/>
              <a:t>…tudnod kell, </a:t>
            </a:r>
          </a:p>
          <a:p>
            <a:pPr marL="0" indent="0" algn="ctr">
              <a:buNone/>
            </a:pPr>
            <a:r>
              <a:rPr lang="hu-HU" sz="4000" b="1" dirty="0" smtClean="0"/>
              <a:t>hogy mikor tartsd meg a kártyákat, </a:t>
            </a:r>
          </a:p>
          <a:p>
            <a:pPr marL="0" indent="0" algn="ctr">
              <a:buNone/>
            </a:pPr>
            <a:r>
              <a:rPr lang="hu-HU" sz="4000" b="1" dirty="0" smtClean="0"/>
              <a:t>és mikor dobd be őket…</a:t>
            </a:r>
            <a:endParaRPr lang="hu-HU" sz="4000" b="1" dirty="0"/>
          </a:p>
        </p:txBody>
      </p:sp>
    </p:spTree>
    <p:extLst>
      <p:ext uri="{BB962C8B-B14F-4D97-AF65-F5344CB8AC3E}">
        <p14:creationId xmlns:p14="http://schemas.microsoft.com/office/powerpoint/2010/main" val="1847175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916832"/>
            <a:ext cx="8686800" cy="438912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hu-HU" sz="9600" dirty="0" smtClean="0"/>
              <a:t>Szégyen a futás, </a:t>
            </a:r>
          </a:p>
          <a:p>
            <a:pPr marL="0" indent="0" algn="ctr">
              <a:buNone/>
            </a:pPr>
            <a:r>
              <a:rPr lang="hu-HU" sz="9600" dirty="0" smtClean="0"/>
              <a:t>de hasznos!</a:t>
            </a:r>
            <a:endParaRPr lang="hu-HU" sz="9600" dirty="0"/>
          </a:p>
        </p:txBody>
      </p:sp>
    </p:spTree>
    <p:extLst>
      <p:ext uri="{BB962C8B-B14F-4D97-AF65-F5344CB8AC3E}">
        <p14:creationId xmlns:p14="http://schemas.microsoft.com/office/powerpoint/2010/main" val="14815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9600" dirty="0" smtClean="0"/>
              <a:t>KÍSÉRTÉS II.</a:t>
            </a:r>
            <a:endParaRPr lang="hu-HU" sz="9600" dirty="0"/>
          </a:p>
        </p:txBody>
      </p:sp>
    </p:spTree>
    <p:extLst>
      <p:ext uri="{BB962C8B-B14F-4D97-AF65-F5344CB8AC3E}">
        <p14:creationId xmlns:p14="http://schemas.microsoft.com/office/powerpoint/2010/main" val="3379832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1935480"/>
            <a:ext cx="9144000" cy="438912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hu-HU" sz="25000" dirty="0" smtClean="0"/>
              <a:t>HARC</a:t>
            </a:r>
            <a:endParaRPr lang="hu-HU" sz="25000" dirty="0"/>
          </a:p>
        </p:txBody>
      </p:sp>
    </p:spTree>
    <p:extLst>
      <p:ext uri="{BB962C8B-B14F-4D97-AF65-F5344CB8AC3E}">
        <p14:creationId xmlns:p14="http://schemas.microsoft.com/office/powerpoint/2010/main" val="1655303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2852936"/>
            <a:ext cx="9144000" cy="40050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4400" b="1" dirty="0" smtClean="0">
                <a:solidFill>
                  <a:srgbClr val="FF0000"/>
                </a:solidFill>
              </a:rPr>
              <a:t>A harc mindig a jövődért folyik!</a:t>
            </a:r>
            <a:endParaRPr lang="hu-HU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0969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9600" dirty="0" smtClean="0"/>
              <a:t>Imádkozzunk!</a:t>
            </a:r>
            <a:endParaRPr lang="hu-HU" sz="9600" dirty="0"/>
          </a:p>
        </p:txBody>
      </p:sp>
    </p:spTree>
    <p:extLst>
      <p:ext uri="{BB962C8B-B14F-4D97-AF65-F5344CB8AC3E}">
        <p14:creationId xmlns:p14="http://schemas.microsoft.com/office/powerpoint/2010/main" val="139622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83568" y="980728"/>
            <a:ext cx="7632848" cy="534387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3600" dirty="0" smtClean="0"/>
              <a:t>Istenem, ma azért imádkozom, hogy segíts tisztán látnom, ha közelít felém a kísértés, hogy legyen elég erőm kitérni az útjából! Kérlek, segíts megváltoztatni az életszemléletemet, hogy pozitívabb legyek! Győztes akarok lenni, Uram! Köszönöm, Istenem kegyelmedet, Jézus Krisztus nevében kérlek hallgass meg. Ámen</a:t>
            </a:r>
            <a:endParaRPr lang="hu-HU" sz="3600" dirty="0"/>
          </a:p>
        </p:txBody>
      </p:sp>
    </p:spTree>
    <p:extLst>
      <p:ext uri="{BB962C8B-B14F-4D97-AF65-F5344CB8AC3E}">
        <p14:creationId xmlns:p14="http://schemas.microsoft.com/office/powerpoint/2010/main" val="2476065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u-HU" sz="3600" i="1" dirty="0" smtClean="0"/>
              <a:t>„Az ifjúkori kívánságokat pedig kerüld; </a:t>
            </a:r>
          </a:p>
          <a:p>
            <a:pPr marL="0" indent="0" algn="ctr">
              <a:buNone/>
            </a:pPr>
            <a:r>
              <a:rPr lang="hu-HU" sz="3600" i="1" dirty="0" smtClean="0"/>
              <a:t>törekedj viszont az igazságra…”</a:t>
            </a:r>
          </a:p>
          <a:p>
            <a:pPr marL="0" indent="0" algn="ctr">
              <a:buNone/>
            </a:pPr>
            <a:endParaRPr lang="hu-HU" sz="2000" dirty="0"/>
          </a:p>
          <a:p>
            <a:pPr marL="0" indent="0" algn="ctr">
              <a:buNone/>
            </a:pPr>
            <a:r>
              <a:rPr lang="hu-HU" sz="2000" dirty="0" smtClean="0"/>
              <a:t>2Tim 2,22</a:t>
            </a:r>
          </a:p>
          <a:p>
            <a:pPr marL="0" indent="0" algn="ctr">
              <a:buNone/>
            </a:pPr>
            <a:endParaRPr lang="hu-HU" i="1" dirty="0"/>
          </a:p>
        </p:txBody>
      </p:sp>
    </p:spTree>
    <p:extLst>
      <p:ext uri="{BB962C8B-B14F-4D97-AF65-F5344CB8AC3E}">
        <p14:creationId xmlns:p14="http://schemas.microsoft.com/office/powerpoint/2010/main" val="264866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1026" name="Picture 2" descr="C:\Users\Felhasználó\Desktop\index-éva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572" y="1530000"/>
            <a:ext cx="6310856" cy="532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3583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u-HU" sz="4400" i="1" dirty="0" smtClean="0"/>
              <a:t>„…úgy látta, </a:t>
            </a:r>
          </a:p>
          <a:p>
            <a:pPr marL="0" indent="0" algn="ctr">
              <a:buNone/>
            </a:pPr>
            <a:r>
              <a:rPr lang="hu-HU" sz="4400" i="1" dirty="0" smtClean="0"/>
              <a:t>hogy jó volna enni arról a fáról, mert csábítja a szemet, </a:t>
            </a:r>
          </a:p>
          <a:p>
            <a:pPr marL="0" indent="0" algn="ctr">
              <a:buNone/>
            </a:pPr>
            <a:r>
              <a:rPr lang="hu-HU" sz="4400" i="1" dirty="0" smtClean="0"/>
              <a:t>meg kívánatos is…</a:t>
            </a:r>
          </a:p>
          <a:p>
            <a:pPr marL="0" indent="0" algn="ctr">
              <a:buNone/>
            </a:pPr>
            <a:r>
              <a:rPr lang="hu-HU" sz="4400" i="1" dirty="0" smtClean="0"/>
              <a:t>szakított a gyümölcséből, evett…” </a:t>
            </a:r>
            <a:endParaRPr lang="hu-HU" sz="4400" dirty="0" smtClean="0"/>
          </a:p>
          <a:p>
            <a:pPr marL="0" indent="0" algn="r">
              <a:buNone/>
            </a:pPr>
            <a:r>
              <a:rPr lang="hu-HU" i="1" dirty="0" smtClean="0"/>
              <a:t>1Móz 3,6</a:t>
            </a:r>
            <a:endParaRPr lang="hu-HU" i="1" dirty="0"/>
          </a:p>
        </p:txBody>
      </p:sp>
    </p:spTree>
    <p:extLst>
      <p:ext uri="{BB962C8B-B14F-4D97-AF65-F5344CB8AC3E}">
        <p14:creationId xmlns:p14="http://schemas.microsoft.com/office/powerpoint/2010/main" val="857505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ramlás">
  <a:themeElements>
    <a:clrScheme name="Áramlás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Áramlás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Áramlás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</TotalTime>
  <Words>244</Words>
  <Application>Microsoft Office PowerPoint</Application>
  <PresentationFormat>Diavetítés a képernyőre (4:3 oldalarány)</PresentationFormat>
  <Paragraphs>40</Paragraphs>
  <Slides>19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19</vt:i4>
      </vt:variant>
    </vt:vector>
  </HeadingPairs>
  <TitlesOfParts>
    <vt:vector size="20" baseType="lpstr">
      <vt:lpstr>Áramlás</vt:lpstr>
      <vt:lpstr>2017.05.08. reggeli áhítat Gerendás  Általános Iskola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Felhasználó</dc:creator>
  <cp:lastModifiedBy>Felhasználó</cp:lastModifiedBy>
  <cp:revision>9</cp:revision>
  <dcterms:created xsi:type="dcterms:W3CDTF">2017-04-09T06:28:45Z</dcterms:created>
  <dcterms:modified xsi:type="dcterms:W3CDTF">2017-04-12T16:11:31Z</dcterms:modified>
</cp:coreProperties>
</file>