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E11DCA5-6A13-4A5C-B28D-3650D49027F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A752025-B57E-4704-82CC-2104E0F33E95}" type="slidenum">
              <a:rPr lang="hu-HU" smtClean="0"/>
              <a:t>‹#›</a:t>
            </a:fld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846640" cy="4608512"/>
          </a:xfrm>
        </p:spPr>
        <p:txBody>
          <a:bodyPr>
            <a:normAutofit/>
          </a:bodyPr>
          <a:lstStyle/>
          <a:p>
            <a:r>
              <a:rPr lang="hu-HU" dirty="0" smtClean="0"/>
              <a:t>2017.09.04.</a:t>
            </a:r>
            <a:r>
              <a:rPr lang="hu-HU" dirty="0"/>
              <a:t/>
            </a:r>
            <a:br>
              <a:rPr lang="hu-HU" dirty="0"/>
            </a:br>
            <a:r>
              <a:rPr lang="hu-HU" sz="9600" b="1" dirty="0"/>
              <a:t>reggeli áhítat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Gerendás </a:t>
            </a:r>
            <a:br>
              <a:rPr lang="hu-HU" dirty="0"/>
            </a:br>
            <a:r>
              <a:rPr lang="hu-HU" dirty="0"/>
              <a:t>Általános Iskola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68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7585" y="3284983"/>
            <a:ext cx="7452816" cy="28411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5400" b="1" dirty="0" smtClean="0"/>
              <a:t>….semmiképpen sem…</a:t>
            </a:r>
            <a:endParaRPr lang="hu-HU" sz="5400" b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130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4800" b="1" i="1" dirty="0" smtClean="0"/>
              <a:t>„…mindenki </a:t>
            </a:r>
          </a:p>
          <a:p>
            <a:pPr marL="0" indent="0" algn="ctr">
              <a:buNone/>
            </a:pPr>
            <a:r>
              <a:rPr lang="hu-HU" sz="4800" b="1" i="1" dirty="0" smtClean="0"/>
              <a:t>a saját kívánságától </a:t>
            </a:r>
          </a:p>
          <a:p>
            <a:pPr marL="0" indent="0" algn="ctr">
              <a:buNone/>
            </a:pPr>
            <a:r>
              <a:rPr lang="hu-HU" sz="4800" b="1" i="1" dirty="0" smtClean="0"/>
              <a:t>vonzva és csalogatva </a:t>
            </a:r>
          </a:p>
          <a:p>
            <a:pPr marL="0" indent="0" algn="ctr">
              <a:buNone/>
            </a:pPr>
            <a:r>
              <a:rPr lang="hu-HU" sz="4800" b="1" i="1" dirty="0" smtClean="0"/>
              <a:t>esik kísértésbe…”</a:t>
            </a:r>
            <a:endParaRPr lang="hu-HU" sz="4800" b="1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849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755577" y="3140967"/>
            <a:ext cx="7524824" cy="29851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5400" b="1" dirty="0" smtClean="0"/>
              <a:t>Mik a gyenge pontjaid?</a:t>
            </a:r>
            <a:endParaRPr lang="hu-HU" sz="5400" b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26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755576" y="3068960"/>
            <a:ext cx="7408333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8000" dirty="0" smtClean="0"/>
              <a:t>MIT TEHETNÉK?</a:t>
            </a:r>
            <a:endParaRPr lang="hu-HU" sz="80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546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99592" y="2996952"/>
            <a:ext cx="7408333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b="1" dirty="0" smtClean="0"/>
              <a:t>JÓSAFÁT</a:t>
            </a:r>
            <a:endParaRPr lang="hu-HU" sz="9600" b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41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7585" y="2996951"/>
            <a:ext cx="7452816" cy="3129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7200" dirty="0" smtClean="0"/>
              <a:t>….így imádkozott:</a:t>
            </a:r>
            <a:endParaRPr lang="hu-HU" sz="72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480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529" y="2675467"/>
            <a:ext cx="8568952" cy="345069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sz="4800" b="1" i="1" dirty="0" smtClean="0"/>
              <a:t>„…nincs erőnk </a:t>
            </a:r>
          </a:p>
          <a:p>
            <a:pPr marL="0" indent="0" algn="ctr">
              <a:buNone/>
            </a:pPr>
            <a:r>
              <a:rPr lang="hu-HU" sz="4800" b="1" i="1" smtClean="0"/>
              <a:t>ezzel </a:t>
            </a:r>
            <a:r>
              <a:rPr lang="hu-HU" sz="4800" b="1" i="1" dirty="0" smtClean="0"/>
              <a:t>a </a:t>
            </a:r>
            <a:r>
              <a:rPr lang="hu-HU" sz="4800" b="1" i="1" smtClean="0"/>
              <a:t>nagy tömeggel </a:t>
            </a:r>
            <a:r>
              <a:rPr lang="hu-HU" sz="4800" b="1" i="1" dirty="0" smtClean="0"/>
              <a:t>szemben…</a:t>
            </a:r>
          </a:p>
          <a:p>
            <a:pPr marL="0" indent="0" algn="ctr">
              <a:buNone/>
            </a:pPr>
            <a:r>
              <a:rPr lang="hu-HU" sz="4800" b="1" i="1" dirty="0" smtClean="0"/>
              <a:t>Nem tudjuk, mit tegyünk, </a:t>
            </a:r>
          </a:p>
          <a:p>
            <a:pPr marL="0" indent="0" algn="ctr">
              <a:buNone/>
            </a:pPr>
            <a:r>
              <a:rPr lang="hu-HU" sz="4800" b="1" i="1" dirty="0" smtClean="0"/>
              <a:t>csak rád tekintünk.” </a:t>
            </a:r>
            <a:r>
              <a:rPr lang="hu-HU" sz="4800" dirty="0" smtClean="0"/>
              <a:t>        </a:t>
            </a:r>
            <a:endParaRPr lang="hu-HU" dirty="0" smtClean="0"/>
          </a:p>
          <a:p>
            <a:pPr marL="0" indent="0" algn="r">
              <a:buNone/>
            </a:pPr>
            <a:r>
              <a:rPr lang="hu-HU" sz="2800" b="1" i="1" dirty="0" smtClean="0"/>
              <a:t>2Krón 20,12</a:t>
            </a:r>
            <a:endParaRPr lang="hu-HU" sz="2800" b="1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23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528" y="2708920"/>
            <a:ext cx="8820472" cy="3744416"/>
          </a:xfrm>
        </p:spPr>
        <p:txBody>
          <a:bodyPr>
            <a:normAutofit/>
          </a:bodyPr>
          <a:lstStyle/>
          <a:p>
            <a:r>
              <a:rPr lang="hu-HU" sz="3600" dirty="0" smtClean="0"/>
              <a:t>Tudta, hogy saját ereje nem ér fel az ellenségével.</a:t>
            </a:r>
          </a:p>
          <a:p>
            <a:r>
              <a:rPr lang="hu-HU" sz="3600" dirty="0" smtClean="0"/>
              <a:t>Volt annyira alázatos, hogy ezt elismerje, </a:t>
            </a:r>
          </a:p>
          <a:p>
            <a:pPr marL="0" indent="0">
              <a:buNone/>
            </a:pPr>
            <a:r>
              <a:rPr lang="hu-HU" sz="3600" dirty="0"/>
              <a:t> </a:t>
            </a:r>
            <a:r>
              <a:rPr lang="hu-HU" sz="3600" dirty="0" smtClean="0"/>
              <a:t>  és segítséget kérjen.</a:t>
            </a:r>
          </a:p>
          <a:p>
            <a:r>
              <a:rPr lang="hu-HU" sz="3600" dirty="0" smtClean="0"/>
              <a:t>Tudta, hogy hová forduljon!</a:t>
            </a:r>
            <a:endParaRPr lang="hu-HU" sz="36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846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1" y="3212976"/>
            <a:ext cx="9144000" cy="3234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6000" b="1" i="1" dirty="0" smtClean="0"/>
              <a:t>„…csak </a:t>
            </a:r>
            <a:r>
              <a:rPr lang="hu-HU" sz="6000" b="1" i="1" u="sng" dirty="0" smtClean="0"/>
              <a:t>RÁD</a:t>
            </a:r>
            <a:r>
              <a:rPr lang="hu-HU" sz="6000" b="1" i="1" dirty="0" smtClean="0"/>
              <a:t> tekintünk.”</a:t>
            </a:r>
            <a:endParaRPr lang="hu-HU" sz="6000" b="1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520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3284983"/>
            <a:ext cx="7380808" cy="2841179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chemeClr val="tx2">
                    <a:lumMod val="75000"/>
                  </a:schemeClr>
                </a:solidFill>
              </a:rPr>
              <a:t>GYŐZELEM A KÍSÉRTÉSEK FELETT</a:t>
            </a:r>
            <a:endParaRPr lang="hu-H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837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0" y="2675467"/>
            <a:ext cx="9143999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b="1" dirty="0" smtClean="0"/>
              <a:t>ISTEN EREJÉVEL</a:t>
            </a:r>
            <a:endParaRPr lang="hu-HU" sz="9600" b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071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dirty="0" smtClean="0"/>
              <a:t>KÍSÉRTÉS I.</a:t>
            </a:r>
            <a:endParaRPr lang="hu-HU" sz="96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58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755576" y="1700808"/>
            <a:ext cx="7524825" cy="4425355"/>
          </a:xfrm>
        </p:spPr>
        <p:txBody>
          <a:bodyPr>
            <a:normAutofit/>
          </a:bodyPr>
          <a:lstStyle/>
          <a:p>
            <a:endParaRPr lang="hu-HU" i="1" dirty="0" smtClean="0"/>
          </a:p>
          <a:p>
            <a:pPr marL="0" indent="0" algn="ctr">
              <a:buNone/>
            </a:pPr>
            <a:r>
              <a:rPr lang="hu-HU" sz="6600" b="1" i="1" dirty="0" smtClean="0"/>
              <a:t>„Mert mindenki </a:t>
            </a:r>
          </a:p>
          <a:p>
            <a:pPr marL="0" indent="0" algn="ctr">
              <a:buNone/>
            </a:pPr>
            <a:r>
              <a:rPr lang="hu-HU" sz="4000" b="1" i="1" u="sng" dirty="0" smtClean="0"/>
              <a:t>saját</a:t>
            </a:r>
            <a:r>
              <a:rPr lang="hu-HU" sz="4000" b="1" i="1" dirty="0" smtClean="0"/>
              <a:t> kívánságától </a:t>
            </a:r>
          </a:p>
          <a:p>
            <a:pPr marL="0" indent="0" algn="ctr">
              <a:buNone/>
            </a:pPr>
            <a:r>
              <a:rPr lang="hu-HU" sz="4000" b="1" i="1" dirty="0" smtClean="0"/>
              <a:t>vonzva és csalogatva </a:t>
            </a:r>
          </a:p>
          <a:p>
            <a:pPr marL="0" indent="0" algn="ctr">
              <a:buNone/>
            </a:pPr>
            <a:r>
              <a:rPr lang="hu-HU" sz="4000" b="1" i="1" dirty="0" smtClean="0"/>
              <a:t>esik kísértésbe.” </a:t>
            </a:r>
          </a:p>
          <a:p>
            <a:pPr marL="0" indent="0" algn="r">
              <a:buNone/>
            </a:pPr>
            <a:r>
              <a:rPr lang="hu-HU" i="1" dirty="0" smtClean="0"/>
              <a:t>Jak 1,14</a:t>
            </a:r>
            <a:endParaRPr lang="hu-HU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13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istvan_kovacs_istvan_71200801071125291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597" y="2538000"/>
            <a:ext cx="3764807" cy="43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7585" y="2204864"/>
            <a:ext cx="7452816" cy="3921299"/>
          </a:xfrm>
        </p:spPr>
        <p:txBody>
          <a:bodyPr/>
          <a:lstStyle/>
          <a:p>
            <a:pPr marL="0" indent="0">
              <a:buNone/>
            </a:pPr>
            <a:r>
              <a:rPr lang="hu-HU" sz="2800" u="sng" dirty="0" smtClean="0"/>
              <a:t>Megadás előtti fázisaink:</a:t>
            </a:r>
          </a:p>
          <a:p>
            <a:pPr marL="457200" indent="-457200">
              <a:buAutoNum type="arabicPeriod"/>
            </a:pPr>
            <a:r>
              <a:rPr lang="hu-HU" sz="2800" dirty="0" smtClean="0"/>
              <a:t>Az Ige elhanyagolásával és az imádkozás mellőzésével keményszívűvé válunk.</a:t>
            </a:r>
          </a:p>
          <a:p>
            <a:pPr marL="457200" indent="-457200">
              <a:buAutoNum type="arabicPeriod"/>
            </a:pPr>
            <a:r>
              <a:rPr lang="hu-HU" sz="2800" dirty="0" smtClean="0"/>
              <a:t>Megpróbálunk ésszerűen gondolkodni.</a:t>
            </a:r>
          </a:p>
          <a:p>
            <a:pPr marL="457200" indent="-457200">
              <a:buAutoNum type="arabicPeriod"/>
            </a:pPr>
            <a:r>
              <a:rPr lang="hu-HU" sz="2800" dirty="0" smtClean="0"/>
              <a:t>Ahogy fokozódnak a vágyaink, úgy kopik a lelkiismeretünk.</a:t>
            </a:r>
          </a:p>
          <a:p>
            <a:pPr marL="457200" indent="-457200">
              <a:buAutoNum type="arabicPeriod"/>
            </a:pPr>
            <a:r>
              <a:rPr lang="hu-HU" sz="2800" dirty="0" smtClean="0"/>
              <a:t>Egyívású emberek társaságát keressük.</a:t>
            </a:r>
          </a:p>
          <a:p>
            <a:pPr marL="457200" indent="-457200">
              <a:buAutoNum type="arabicPeriod"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620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30000" dirty="0"/>
              <a:t>?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371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3717032"/>
            <a:ext cx="8604447" cy="2409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600" dirty="0" smtClean="0"/>
              <a:t>…én soha nem tudnék ilyesmit megtenni…</a:t>
            </a:r>
            <a:endParaRPr lang="hu-HU" sz="36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225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llám">
  <a:themeElements>
    <a:clrScheme name="Hullá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Hullá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ullá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</TotalTime>
  <Words>150</Words>
  <Application>Microsoft Office PowerPoint</Application>
  <PresentationFormat>Diavetítés a képernyőre (4:3 oldalarány)</PresentationFormat>
  <Paragraphs>36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Hullám</vt:lpstr>
      <vt:lpstr>2017.09.04. reggeli áhítat Gerendás  Általános Iskola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6</cp:revision>
  <dcterms:created xsi:type="dcterms:W3CDTF">2017-04-09T06:00:29Z</dcterms:created>
  <dcterms:modified xsi:type="dcterms:W3CDTF">2017-04-14T16:45:01Z</dcterms:modified>
</cp:coreProperties>
</file>