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2" r:id="rId5"/>
    <p:sldId id="258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0066"/>
    <a:srgbClr val="FF999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645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440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667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305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53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14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34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365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33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282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261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EAE1C-7FE3-46DD-B34F-FDD37DFDF012}" type="datetimeFigureOut">
              <a:rPr lang="hu-HU" smtClean="0"/>
              <a:t>2017.04.13.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6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0688" y="764705"/>
            <a:ext cx="7702624" cy="2160239"/>
          </a:xfrm>
          <a:solidFill>
            <a:srgbClr val="FF3399"/>
          </a:solidFill>
        </p:spPr>
        <p:txBody>
          <a:bodyPr/>
          <a:lstStyle/>
          <a:p>
            <a:r>
              <a:rPr lang="hu-HU" dirty="0" smtClean="0"/>
              <a:t> 2017.05.29. 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h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52" y="3076575"/>
            <a:ext cx="572109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3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  <a:p>
            <a:r>
              <a:rPr lang="hu-HU" dirty="0" smtClean="0"/>
              <a:t>Teljes fegyverzet</a:t>
            </a:r>
          </a:p>
        </p:txBody>
      </p:sp>
      <p:pic>
        <p:nvPicPr>
          <p:cNvPr id="1026" name="Picture 2" descr="C:\Users\Felhasználó\Desktop\383178_116875240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059" y="9000"/>
            <a:ext cx="483588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2050" name="Picture 2" descr="C:\Users\Felhasználó\Desktop\fegyverz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62" y="9000"/>
            <a:ext cx="5915676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5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3074" name="Picture 2" descr="C:\Users\Felhasználó\Desktop\images-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01" y="9000"/>
            <a:ext cx="484179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16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098" name="Picture 2" descr="C:\Users\Felhasználó\Desktop\index-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0" y="1441451"/>
            <a:ext cx="7560000" cy="397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28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5122" name="Picture 2" descr="C:\Users\Felhasználó\Desktop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1404000"/>
            <a:ext cx="7200000" cy="40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1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6146" name="Picture 2" descr="C:\Users\Felhasználó\Desktop\Armour of Faith Hit fegyverze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29" y="459000"/>
            <a:ext cx="7574343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42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7170" name="Picture 2" descr="C:\Users\Felhasználó\Desktop\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190500"/>
            <a:ext cx="5629275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61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9284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368752" cy="6336704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8194" name="Picture 2" descr="C:\Users\Felhasználó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355" y="189000"/>
            <a:ext cx="5161291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4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21" y="9000"/>
            <a:ext cx="7444558" cy="68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847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Michael_Warrior-Errant_HU_1600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30" y="369000"/>
            <a:ext cx="7019340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7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0688" y="764705"/>
            <a:ext cx="7702624" cy="2160239"/>
          </a:xfrm>
          <a:solidFill>
            <a:srgbClr val="FF3399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„Felövezve derekatokat igazságszeretettel,…”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6,b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55" y="3114000"/>
            <a:ext cx="4163291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2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0688" y="764705"/>
            <a:ext cx="7702624" cy="2160239"/>
          </a:xfrm>
          <a:solidFill>
            <a:srgbClr val="FF9999"/>
          </a:solidFill>
        </p:spPr>
        <p:txBody>
          <a:bodyPr/>
          <a:lstStyle/>
          <a:p>
            <a:r>
              <a:rPr lang="hu-HU" sz="4000" u="sng" dirty="0" smtClean="0"/>
              <a:t>A Messiás békét hoz a földre</a:t>
            </a:r>
            <a:br>
              <a:rPr lang="hu-HU" sz="4000" u="sng" dirty="0" smtClean="0"/>
            </a:br>
            <a:r>
              <a:rPr lang="hu-HU" sz="3600" i="1" dirty="0" smtClean="0"/>
              <a:t>„Igazság lesz derekának öve, </a:t>
            </a:r>
            <a:br>
              <a:rPr lang="hu-HU" sz="3600" i="1" dirty="0" smtClean="0"/>
            </a:br>
            <a:r>
              <a:rPr lang="hu-HU" sz="3600" i="1" dirty="0" smtClean="0"/>
              <a:t>csípőjének öve pedig a hűség.”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err="1" smtClean="0"/>
              <a:t>Ézs</a:t>
            </a:r>
            <a:r>
              <a:rPr lang="hu-HU" sz="2000" dirty="0" smtClean="0"/>
              <a:t> 11,5</a:t>
            </a:r>
            <a:endParaRPr lang="hu-HU" sz="2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55" y="3114000"/>
            <a:ext cx="4163291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57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0688" y="764705"/>
            <a:ext cx="7702624" cy="2160239"/>
          </a:xfrm>
          <a:solidFill>
            <a:srgbClr val="FF3399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„Felövezve derekatokat igazságszeretettel,…”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6,b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55" y="3114000"/>
            <a:ext cx="4163291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451712" cy="2709336"/>
          </a:xfrm>
          <a:solidFill>
            <a:srgbClr val="CC0066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„…és magatokra öltve a megigazulás páncélját,…”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6,14c</a:t>
            </a:r>
            <a:endParaRPr lang="hu-HU" sz="36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55" y="3114000"/>
            <a:ext cx="4163291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80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02128" y="3257601"/>
            <a:ext cx="7739744" cy="3600399"/>
          </a:xfrm>
          <a:gradFill flip="none" rotWithShape="1">
            <a:gsLst>
              <a:gs pos="0">
                <a:srgbClr val="CC0066">
                  <a:shade val="30000"/>
                  <a:satMod val="115000"/>
                </a:srgbClr>
              </a:gs>
              <a:gs pos="50000">
                <a:srgbClr val="CC0066">
                  <a:shade val="67500"/>
                  <a:satMod val="115000"/>
                </a:srgbClr>
              </a:gs>
              <a:gs pos="100000">
                <a:srgbClr val="CC00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hu-HU" sz="3600" i="1" dirty="0" smtClean="0"/>
              <a:t> „…felsaruzva lábatokat a békesség evangéliuma hirdetésének készségével.”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6,d</a:t>
            </a:r>
            <a:endParaRPr lang="hu-HU" sz="20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55" y="0"/>
            <a:ext cx="4163291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75260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08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58304" cy="6858000"/>
          </a:xfrm>
          <a:gradFill flip="none" rotWithShape="1">
            <a:gsLst>
              <a:gs pos="0">
                <a:srgbClr val="CC0066">
                  <a:shade val="30000"/>
                  <a:satMod val="115000"/>
                </a:srgbClr>
              </a:gs>
              <a:gs pos="50000">
                <a:srgbClr val="CC0066">
                  <a:shade val="67500"/>
                  <a:satMod val="115000"/>
                </a:srgbClr>
              </a:gs>
              <a:gs pos="100000">
                <a:srgbClr val="CC00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hu-HU" sz="3600" i="1" dirty="0" smtClean="0"/>
              <a:t> „…felsaruzva lábatokat a békesség evangéliuma hirdetésének készségével.”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6,16a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752600"/>
          </a:xfrm>
        </p:spPr>
        <p:txBody>
          <a:bodyPr/>
          <a:lstStyle/>
          <a:p>
            <a:endParaRPr lang="hu-HU" dirty="0" smtClean="0"/>
          </a:p>
          <a:p>
            <a:r>
              <a:rPr lang="hu-HU" dirty="0" smtClean="0"/>
              <a:t>Hit pajzsa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5886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„Vegyétek fel az üdvösség sisakját is,...”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6,17a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752600"/>
          </a:xfrm>
        </p:spPr>
        <p:txBody>
          <a:bodyPr/>
          <a:lstStyle/>
          <a:p>
            <a:endParaRPr lang="hu-HU" dirty="0" smtClean="0"/>
          </a:p>
          <a:p>
            <a:r>
              <a:rPr lang="hu-HU" dirty="0" smtClean="0"/>
              <a:t>Üdvösség sisakja</a:t>
            </a:r>
          </a:p>
        </p:txBody>
      </p:sp>
    </p:spTree>
    <p:extLst>
      <p:ext uri="{BB962C8B-B14F-4D97-AF65-F5344CB8AC3E}">
        <p14:creationId xmlns:p14="http://schemas.microsoft.com/office/powerpoint/2010/main" val="22099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58304" cy="6858000"/>
          </a:xfrm>
          <a:solidFill>
            <a:srgbClr val="990033"/>
          </a:solidFill>
        </p:spPr>
        <p:txBody>
          <a:bodyPr>
            <a:normAutofit/>
          </a:bodyPr>
          <a:lstStyle/>
          <a:p>
            <a:r>
              <a:rPr lang="hu-HU" sz="3600" i="1" dirty="0" smtClean="0"/>
              <a:t> „…és a Lélek kardját, </a:t>
            </a:r>
            <a:br>
              <a:rPr lang="hu-HU" sz="3600" i="1" dirty="0" smtClean="0"/>
            </a:br>
            <a:r>
              <a:rPr lang="hu-HU" sz="3600" i="1" dirty="0" smtClean="0"/>
              <a:t>amely az Isten beszéde.” </a:t>
            </a:r>
            <a:br>
              <a:rPr lang="hu-HU" sz="3600" i="1" dirty="0" smtClean="0"/>
            </a:br>
            <a:r>
              <a:rPr lang="hu-HU" sz="2000" i="1" dirty="0" err="1" smtClean="0"/>
              <a:t>Ef</a:t>
            </a:r>
            <a:r>
              <a:rPr lang="hu-HU" sz="2000" i="1" dirty="0" smtClean="0"/>
              <a:t> 6,17b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752600"/>
          </a:xfrm>
        </p:spPr>
        <p:txBody>
          <a:bodyPr/>
          <a:lstStyle/>
          <a:p>
            <a:endParaRPr lang="hu-HU" dirty="0" smtClean="0"/>
          </a:p>
          <a:p>
            <a:r>
              <a:rPr lang="hu-HU" dirty="0" smtClean="0"/>
              <a:t>Lélek kardja</a:t>
            </a:r>
          </a:p>
        </p:txBody>
      </p:sp>
    </p:spTree>
    <p:extLst>
      <p:ext uri="{BB962C8B-B14F-4D97-AF65-F5344CB8AC3E}">
        <p14:creationId xmlns:p14="http://schemas.microsoft.com/office/powerpoint/2010/main" val="24660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96</Words>
  <Application>Microsoft Office PowerPoint</Application>
  <PresentationFormat>Diavetítés a képernyőre (4:3 oldalarány)</PresentationFormat>
  <Paragraphs>26</Paragraphs>
  <Slides>19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Office-téma</vt:lpstr>
      <vt:lpstr> 2017.05.29. reggeli áhítat Gerendás, Általános Iskola</vt:lpstr>
      <vt:lpstr> „Felövezve derekatokat igazságszeretettel,…” Ef 6,b</vt:lpstr>
      <vt:lpstr>A Messiás békét hoz a földre „Igazság lesz derekának öve,  csípőjének öve pedig a hűség.” Ézs 11,5</vt:lpstr>
      <vt:lpstr> „Felövezve derekatokat igazságszeretettel,…” Ef 6,b</vt:lpstr>
      <vt:lpstr> „…és magatokra öltve a megigazulás páncélját,…” Ef 6,14c</vt:lpstr>
      <vt:lpstr> „…felsaruzva lábatokat a békesség evangéliuma hirdetésének készségével.” Ef 6,d</vt:lpstr>
      <vt:lpstr> „…felsaruzva lábatokat a békesség evangéliuma hirdetésének készségével.” Ef 6,16a</vt:lpstr>
      <vt:lpstr> „Vegyétek fel az üdvösség sisakját is,...” Ef 6,17a</vt:lpstr>
      <vt:lpstr> „…és a Lélek kardját,  amely az Isten beszéde.”  Ef 6,17b</vt:lpstr>
      <vt:lpstr> </vt:lpstr>
      <vt:lpstr> </vt:lpstr>
      <vt:lpstr> </vt:lpstr>
      <vt:lpstr> </vt:lpstr>
      <vt:lpstr> </vt:lpstr>
      <vt:lpstr> </vt:lpstr>
      <vt:lpstr> </vt:lpstr>
      <vt:lpstr> 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12</cp:revision>
  <dcterms:created xsi:type="dcterms:W3CDTF">2017-04-09T05:59:08Z</dcterms:created>
  <dcterms:modified xsi:type="dcterms:W3CDTF">2017-04-13T18:38:54Z</dcterms:modified>
</cp:coreProperties>
</file>