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66"/>
    <a:srgbClr val="FF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AE1C-7FE3-46DD-B34F-FDD37DFDF012}" type="datetimeFigureOut">
              <a:rPr lang="hu-HU" smtClean="0"/>
              <a:t>2017.04.13.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98A-01D5-40A9-8CD4-99D881B96D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645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AE1C-7FE3-46DD-B34F-FDD37DFDF012}" type="datetimeFigureOut">
              <a:rPr lang="hu-HU" smtClean="0"/>
              <a:t>2017.04.13.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98A-01D5-40A9-8CD4-99D881B96D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40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AE1C-7FE3-46DD-B34F-FDD37DFDF012}" type="datetimeFigureOut">
              <a:rPr lang="hu-HU" smtClean="0"/>
              <a:t>2017.04.13.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98A-01D5-40A9-8CD4-99D881B96D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67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AE1C-7FE3-46DD-B34F-FDD37DFDF012}" type="datetimeFigureOut">
              <a:rPr lang="hu-HU" smtClean="0"/>
              <a:t>2017.04.13.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98A-01D5-40A9-8CD4-99D881B96D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305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AE1C-7FE3-46DD-B34F-FDD37DFDF012}" type="datetimeFigureOut">
              <a:rPr lang="hu-HU" smtClean="0"/>
              <a:t>2017.04.13.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98A-01D5-40A9-8CD4-99D881B96D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3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AE1C-7FE3-46DD-B34F-FDD37DFDF012}" type="datetimeFigureOut">
              <a:rPr lang="hu-HU" smtClean="0"/>
              <a:t>2017.04.13.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98A-01D5-40A9-8CD4-99D881B96D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114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AE1C-7FE3-46DD-B34F-FDD37DFDF012}" type="datetimeFigureOut">
              <a:rPr lang="hu-HU" smtClean="0"/>
              <a:t>2017.04.13.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98A-01D5-40A9-8CD4-99D881B96D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834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AE1C-7FE3-46DD-B34F-FDD37DFDF012}" type="datetimeFigureOut">
              <a:rPr lang="hu-HU" smtClean="0"/>
              <a:t>2017.04.13.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98A-01D5-40A9-8CD4-99D881B96D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65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AE1C-7FE3-46DD-B34F-FDD37DFDF012}" type="datetimeFigureOut">
              <a:rPr lang="hu-HU" smtClean="0"/>
              <a:t>2017.04.13.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98A-01D5-40A9-8CD4-99D881B96D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933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AE1C-7FE3-46DD-B34F-FDD37DFDF012}" type="datetimeFigureOut">
              <a:rPr lang="hu-HU" smtClean="0"/>
              <a:t>2017.04.13.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98A-01D5-40A9-8CD4-99D881B96D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82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AE1C-7FE3-46DD-B34F-FDD37DFDF012}" type="datetimeFigureOut">
              <a:rPr lang="hu-HU" smtClean="0"/>
              <a:t>2017.04.13.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98A-01D5-40A9-8CD4-99D881B96D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61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EAE1C-7FE3-46DD-B34F-FDD37DFDF012}" type="datetimeFigureOut">
              <a:rPr lang="hu-HU" smtClean="0"/>
              <a:t>2017.04.13.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98A-01D5-40A9-8CD4-99D881B96D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6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0688" y="764705"/>
            <a:ext cx="7702624" cy="2160239"/>
          </a:xfrm>
          <a:solidFill>
            <a:srgbClr val="FF3399"/>
          </a:solidFill>
        </p:spPr>
        <p:txBody>
          <a:bodyPr/>
          <a:lstStyle/>
          <a:p>
            <a:r>
              <a:rPr lang="hu-HU" dirty="0" smtClean="0"/>
              <a:t> 2017.05.29. reggeli áhítat</a:t>
            </a:r>
            <a:br>
              <a:rPr lang="hu-HU" dirty="0" smtClean="0"/>
            </a:br>
            <a:r>
              <a:rPr lang="hu-HU" dirty="0" smtClean="0"/>
              <a:t>Gerendás, Általános Iskola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C:\Users\Felhasználó\Pictures\h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52" y="3076575"/>
            <a:ext cx="572109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2848" y="0"/>
            <a:ext cx="7758304" cy="6858000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hu-HU" sz="3600" i="1" dirty="0" smtClean="0"/>
              <a:t> </a:t>
            </a:r>
            <a:endParaRPr lang="hu-HU" sz="2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368752" cy="6336704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Teljes fegyverzet</a:t>
            </a:r>
          </a:p>
        </p:txBody>
      </p:sp>
      <p:pic>
        <p:nvPicPr>
          <p:cNvPr id="1026" name="Picture 2" descr="C:\Users\Felhasználó\Desktop\383178_116875240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59" y="9000"/>
            <a:ext cx="483588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2848" y="0"/>
            <a:ext cx="7758304" cy="6858000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hu-HU" sz="3600" i="1" dirty="0" smtClean="0"/>
              <a:t> </a:t>
            </a:r>
            <a:endParaRPr lang="hu-HU" sz="2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368752" cy="6336704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 descr="C:\Users\Felhasználó\Desktop\fegyverz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62" y="9000"/>
            <a:ext cx="5915676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2848" y="0"/>
            <a:ext cx="7758304" cy="6858000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hu-HU" sz="3600" i="1" dirty="0" smtClean="0"/>
              <a:t> </a:t>
            </a:r>
            <a:endParaRPr lang="hu-HU" sz="2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368752" cy="6336704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 descr="C:\Users\Felhasználó\Desktop\images-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01" y="9000"/>
            <a:ext cx="4841798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58304" cy="6858000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hu-HU" sz="3600" i="1" dirty="0" smtClean="0"/>
              <a:t> </a:t>
            </a:r>
            <a:endParaRPr lang="hu-HU" sz="2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368752" cy="6336704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4098" name="Picture 2" descr="C:\Users\Felhasználó\Desktop\index-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441451"/>
            <a:ext cx="7560000" cy="397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58304" cy="6858000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hu-HU" sz="3600" i="1" dirty="0" smtClean="0"/>
              <a:t> </a:t>
            </a:r>
            <a:endParaRPr lang="hu-HU" sz="2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368752" cy="6336704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5122" name="Picture 2" descr="C:\Users\Felhasználó\Desktop\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404000"/>
            <a:ext cx="7200000" cy="40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2848" y="0"/>
            <a:ext cx="7758304" cy="6858000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hu-HU" sz="3600" i="1" dirty="0" smtClean="0"/>
              <a:t> </a:t>
            </a:r>
            <a:endParaRPr lang="hu-HU" sz="2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368752" cy="6336704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6146" name="Picture 2" descr="C:\Users\Felhasználó\Desktop\Armour of Faith Hit fegyverz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29" y="459000"/>
            <a:ext cx="7574343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2848" y="0"/>
            <a:ext cx="7758304" cy="6858000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hu-HU" sz="3600" i="1" dirty="0" smtClean="0"/>
              <a:t> </a:t>
            </a:r>
            <a:endParaRPr lang="hu-HU" sz="2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368752" cy="6336704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7170" name="Picture 2" descr="C:\Users\Felhasználó\Desktop\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90500"/>
            <a:ext cx="562927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6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2848" y="0"/>
            <a:ext cx="7758304" cy="6858000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hu-HU" sz="3600" i="1" dirty="0" smtClean="0"/>
              <a:t> </a:t>
            </a:r>
            <a:endParaRPr lang="hu-HU" sz="2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368752" cy="6336704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8194" name="Picture 2" descr="C:\Users\Felhasználó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55" y="189000"/>
            <a:ext cx="5161291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1" y="9000"/>
            <a:ext cx="7444558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4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Felhasználó\Desktop\Michael_Warrior-Errant_HU_1600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30" y="369000"/>
            <a:ext cx="701934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0688" y="764705"/>
            <a:ext cx="7702624" cy="2160239"/>
          </a:xfrm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hu-HU" sz="3600" i="1" dirty="0" smtClean="0"/>
              <a:t> „Felövezve derekatokat igazságszeretettel,…” </a:t>
            </a:r>
            <a:r>
              <a:rPr lang="hu-HU" sz="2000" i="1" dirty="0" err="1" smtClean="0"/>
              <a:t>Ef</a:t>
            </a:r>
            <a:r>
              <a:rPr lang="hu-HU" sz="2000" i="1" dirty="0" smtClean="0"/>
              <a:t> 6,b</a:t>
            </a:r>
            <a:endParaRPr lang="hu-HU" sz="2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55" y="3114000"/>
            <a:ext cx="4163291" cy="3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2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0688" y="764705"/>
            <a:ext cx="7702624" cy="2160239"/>
          </a:xfrm>
          <a:solidFill>
            <a:srgbClr val="FF9999"/>
          </a:solidFill>
        </p:spPr>
        <p:txBody>
          <a:bodyPr/>
          <a:lstStyle/>
          <a:p>
            <a:r>
              <a:rPr lang="hu-HU" sz="4000" u="sng" dirty="0" smtClean="0"/>
              <a:t>A Messiás békét hoz a földre</a:t>
            </a:r>
            <a:br>
              <a:rPr lang="hu-HU" sz="4000" u="sng" dirty="0" smtClean="0"/>
            </a:br>
            <a:r>
              <a:rPr lang="hu-HU" sz="3600" i="1" dirty="0" smtClean="0"/>
              <a:t>„Igazság lesz derekának öve, </a:t>
            </a:r>
            <a:br>
              <a:rPr lang="hu-HU" sz="3600" i="1" dirty="0" smtClean="0"/>
            </a:br>
            <a:r>
              <a:rPr lang="hu-HU" sz="3600" i="1" dirty="0" smtClean="0"/>
              <a:t>csípőjének öve pedig a hűség.”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dirty="0" err="1" smtClean="0"/>
              <a:t>Ézs</a:t>
            </a:r>
            <a:r>
              <a:rPr lang="hu-HU" sz="2000" dirty="0" smtClean="0"/>
              <a:t> 11,5</a:t>
            </a:r>
            <a:endParaRPr lang="hu-HU" sz="2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55" y="3114000"/>
            <a:ext cx="4163291" cy="3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5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0688" y="764705"/>
            <a:ext cx="7702624" cy="2160239"/>
          </a:xfrm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hu-HU" sz="3600" i="1" dirty="0" smtClean="0"/>
              <a:t> „Felövezve derekatokat igazságszeretettel,…” </a:t>
            </a:r>
            <a:r>
              <a:rPr lang="hu-HU" sz="2000" i="1" dirty="0" err="1" smtClean="0"/>
              <a:t>Ef</a:t>
            </a:r>
            <a:r>
              <a:rPr lang="hu-HU" sz="2000" i="1" dirty="0" smtClean="0"/>
              <a:t> 6,b</a:t>
            </a:r>
            <a:endParaRPr lang="hu-HU" sz="2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55" y="3114000"/>
            <a:ext cx="4163291" cy="3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451712" cy="2709336"/>
          </a:xfrm>
          <a:solidFill>
            <a:srgbClr val="CC0066"/>
          </a:solidFill>
        </p:spPr>
        <p:txBody>
          <a:bodyPr>
            <a:normAutofit/>
          </a:bodyPr>
          <a:lstStyle/>
          <a:p>
            <a:r>
              <a:rPr lang="hu-HU" sz="3600" i="1" dirty="0" smtClean="0"/>
              <a:t> „…és magatokra öltve a megigazulás páncélját,…” </a:t>
            </a:r>
            <a:r>
              <a:rPr lang="hu-HU" sz="2000" i="1" dirty="0" err="1" smtClean="0"/>
              <a:t>Ef</a:t>
            </a:r>
            <a:r>
              <a:rPr lang="hu-HU" sz="2000" i="1" dirty="0" smtClean="0"/>
              <a:t> 6,14c</a:t>
            </a:r>
            <a:endParaRPr lang="hu-HU" sz="36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55" y="3114000"/>
            <a:ext cx="4163291" cy="3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8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02128" y="3257601"/>
            <a:ext cx="7739744" cy="3600399"/>
          </a:xfr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hu-HU" sz="3600" i="1" dirty="0" smtClean="0"/>
              <a:t> „…felsaruzva lábatokat a békesség evangéliuma hirdetésének készségével.” </a:t>
            </a:r>
            <a:r>
              <a:rPr lang="hu-HU" sz="2000" i="1" dirty="0" err="1" smtClean="0"/>
              <a:t>Ef</a:t>
            </a:r>
            <a:r>
              <a:rPr lang="hu-HU" sz="2000" i="1" dirty="0" smtClean="0"/>
              <a:t> 6,d</a:t>
            </a:r>
            <a:endParaRPr lang="hu-HU" sz="20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55" y="0"/>
            <a:ext cx="4163291" cy="3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17526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08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58304" cy="6858000"/>
          </a:xfr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hu-HU" sz="3600" i="1" dirty="0" smtClean="0"/>
              <a:t> „…felsaruzva lábatokat a békesség evangéliuma hirdetésének készségével.” </a:t>
            </a:r>
            <a:r>
              <a:rPr lang="hu-HU" sz="2000" i="1" dirty="0" err="1" smtClean="0"/>
              <a:t>Ef</a:t>
            </a:r>
            <a:r>
              <a:rPr lang="hu-HU" sz="2000" i="1" dirty="0" smtClean="0"/>
              <a:t> 6,16a</a:t>
            </a:r>
            <a:endParaRPr lang="hu-HU" sz="2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1752600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Hit pajzsa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88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58304" cy="6858000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hu-HU" sz="3600" i="1" dirty="0" smtClean="0"/>
              <a:t> „Vegyétek fel az üdvösség sisakját is,...” </a:t>
            </a:r>
            <a:r>
              <a:rPr lang="hu-HU" sz="2000" i="1" dirty="0" err="1" smtClean="0"/>
              <a:t>Ef</a:t>
            </a:r>
            <a:r>
              <a:rPr lang="hu-HU" sz="2000" i="1" dirty="0" smtClean="0"/>
              <a:t> 6,17a</a:t>
            </a:r>
            <a:endParaRPr lang="hu-HU" sz="2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1752600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Üdvösség sisakja</a:t>
            </a:r>
          </a:p>
        </p:txBody>
      </p:sp>
    </p:spTree>
    <p:extLst>
      <p:ext uri="{BB962C8B-B14F-4D97-AF65-F5344CB8AC3E}">
        <p14:creationId xmlns:p14="http://schemas.microsoft.com/office/powerpoint/2010/main" val="22099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58304" cy="6858000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hu-HU" sz="3600" i="1" dirty="0" smtClean="0"/>
              <a:t> „…és a Lélek kardját, </a:t>
            </a:r>
            <a:br>
              <a:rPr lang="hu-HU" sz="3600" i="1" dirty="0" smtClean="0"/>
            </a:br>
            <a:r>
              <a:rPr lang="hu-HU" sz="3600" i="1" dirty="0" smtClean="0"/>
              <a:t>amely az Isten beszéde.” </a:t>
            </a:r>
            <a:br>
              <a:rPr lang="hu-HU" sz="3600" i="1" dirty="0" smtClean="0"/>
            </a:br>
            <a:r>
              <a:rPr lang="hu-HU" sz="2000" i="1" dirty="0" err="1" smtClean="0"/>
              <a:t>Ef</a:t>
            </a:r>
            <a:r>
              <a:rPr lang="hu-HU" sz="2000" i="1" dirty="0" smtClean="0"/>
              <a:t> 6,17b</a:t>
            </a:r>
            <a:endParaRPr lang="hu-HU" sz="20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1752600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Lélek kardja</a:t>
            </a:r>
          </a:p>
        </p:txBody>
      </p:sp>
    </p:spTree>
    <p:extLst>
      <p:ext uri="{BB962C8B-B14F-4D97-AF65-F5344CB8AC3E}">
        <p14:creationId xmlns:p14="http://schemas.microsoft.com/office/powerpoint/2010/main" val="24660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96</Words>
  <Application>Microsoft Office PowerPoint</Application>
  <PresentationFormat>Diavetítés a képernyőre (4:3 oldalarány)</PresentationFormat>
  <Paragraphs>26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 2017.05.29. reggeli áhítat Gerendás, Általános Iskola</vt:lpstr>
      <vt:lpstr> „Felövezve derekatokat igazságszeretettel,…” Ef 6,b</vt:lpstr>
      <vt:lpstr>A Messiás békét hoz a földre „Igazság lesz derekának öve,  csípőjének öve pedig a hűség.” Ézs 11,5</vt:lpstr>
      <vt:lpstr> „Felövezve derekatokat igazságszeretettel,…” Ef 6,b</vt:lpstr>
      <vt:lpstr> „…és magatokra öltve a megigazulás páncélját,…” Ef 6,14c</vt:lpstr>
      <vt:lpstr> „…felsaruzva lábatokat a békesség evangéliuma hirdetésének készségével.” Ef 6,d</vt:lpstr>
      <vt:lpstr> „…felsaruzva lábatokat a békesség evangéliuma hirdetésének készségével.” Ef 6,16a</vt:lpstr>
      <vt:lpstr> „Vegyétek fel az üdvösség sisakját is,...” Ef 6,17a</vt:lpstr>
      <vt:lpstr> „…és a Lélek kardját,  amely az Isten beszéde.”  Ef 6,17b</vt:lpstr>
      <vt:lpstr> </vt:lpstr>
      <vt:lpstr> </vt:lpstr>
      <vt:lpstr> </vt:lpstr>
      <vt:lpstr> </vt:lpstr>
      <vt:lpstr> </vt:lpstr>
      <vt:lpstr> </vt:lpstr>
      <vt:lpstr> </vt:lpstr>
      <vt:lpstr> 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Felhasználó</cp:lastModifiedBy>
  <cp:revision>12</cp:revision>
  <dcterms:created xsi:type="dcterms:W3CDTF">2017-04-09T05:59:08Z</dcterms:created>
  <dcterms:modified xsi:type="dcterms:W3CDTF">2017-04-13T18:38:54Z</dcterms:modified>
</cp:coreProperties>
</file>