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163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605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141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443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26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809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934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351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70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449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606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2F05F-4B75-4D10-9DC4-8ECD09305B0C}" type="datetimeFigureOut">
              <a:rPr lang="hu-HU" smtClean="0"/>
              <a:t>2017.05.18.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635F-98EF-4AA6-AE4E-0CA4B028F2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922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99592" y="1"/>
            <a:ext cx="7558608" cy="1556791"/>
          </a:xfrm>
        </p:spPr>
        <p:txBody>
          <a:bodyPr>
            <a:normAutofit/>
          </a:bodyPr>
          <a:lstStyle/>
          <a:p>
            <a:r>
              <a:rPr lang="hu-HU" b="1" dirty="0" smtClean="0"/>
              <a:t>Hét szempont a keresztények online viselkedéséhez</a:t>
            </a:r>
            <a:endParaRPr lang="hu-H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28800"/>
            <a:ext cx="5905500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4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b="1" dirty="0" smtClean="0"/>
              <a:t>7. Ne engedd, hogy a közösség helyére álljon! </a:t>
            </a:r>
          </a:p>
          <a:p>
            <a:pPr marL="0" indent="0" algn="ctr">
              <a:buNone/>
            </a:pPr>
            <a:r>
              <a:rPr lang="hu-HU" dirty="0" smtClean="0"/>
              <a:t>Könnyű azt írni, hogy </a:t>
            </a:r>
          </a:p>
          <a:p>
            <a:pPr marL="0" indent="0" algn="ctr">
              <a:buNone/>
            </a:pPr>
            <a:r>
              <a:rPr lang="hu-HU" dirty="0" smtClean="0"/>
              <a:t>boldog születésnapot vagy azt válaszolni, </a:t>
            </a:r>
          </a:p>
          <a:p>
            <a:pPr marL="0" indent="0" algn="ctr">
              <a:buNone/>
            </a:pPr>
            <a:r>
              <a:rPr lang="hu-HU" dirty="0" smtClean="0"/>
              <a:t>hogy imádkozom érted, </a:t>
            </a:r>
          </a:p>
          <a:p>
            <a:pPr marL="0" indent="0" algn="ctr">
              <a:buNone/>
            </a:pPr>
            <a:r>
              <a:rPr lang="hu-HU" dirty="0" smtClean="0"/>
              <a:t>miközben nem is teszünk így. </a:t>
            </a:r>
          </a:p>
          <a:p>
            <a:pPr marL="0" indent="0" algn="ctr">
              <a:buNone/>
            </a:pPr>
            <a:r>
              <a:rPr lang="hu-HU" dirty="0" smtClean="0"/>
              <a:t>Nem cserélhetjük Krisztus testének, </a:t>
            </a:r>
          </a:p>
          <a:p>
            <a:pPr marL="0" indent="0" algn="ctr">
              <a:buNone/>
            </a:pPr>
            <a:r>
              <a:rPr lang="hu-HU" dirty="0" smtClean="0"/>
              <a:t>a gyülekezetnek a feladatait online jelenlétre </a:t>
            </a:r>
          </a:p>
          <a:p>
            <a:pPr marL="0" indent="0" algn="ctr">
              <a:buNone/>
            </a:pPr>
            <a:r>
              <a:rPr lang="hu-HU" sz="2000" dirty="0" smtClean="0"/>
              <a:t>(ApCsel 2,42–47, </a:t>
            </a:r>
            <a:r>
              <a:rPr lang="hu-HU" sz="2000" dirty="0" err="1" smtClean="0"/>
              <a:t>Zsid</a:t>
            </a:r>
            <a:r>
              <a:rPr lang="hu-HU" sz="2000" dirty="0" smtClean="0"/>
              <a:t> 10,24).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432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AKKOR EZUTÁN ÍGY, EZEKRE FIGYELVE  legyünk akkor jelen a neten…</a:t>
            </a:r>
            <a:endParaRPr lang="hu-H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74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28800"/>
            <a:ext cx="5905500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 smtClean="0"/>
              <a:t>Olykor-olykor szólnom kell valakinek, </a:t>
            </a:r>
          </a:p>
          <a:p>
            <a:pPr marL="0" indent="0" algn="ctr">
              <a:buNone/>
            </a:pPr>
            <a:r>
              <a:rPr lang="hu-HU" b="1" dirty="0" smtClean="0"/>
              <a:t>mert az online jelenléte nincs harmóniában azzal,</a:t>
            </a:r>
          </a:p>
          <a:p>
            <a:pPr marL="0" indent="0" algn="ctr">
              <a:buNone/>
            </a:pPr>
            <a:r>
              <a:rPr lang="hu-HU" b="1" dirty="0" smtClean="0"/>
              <a:t> amit a reggeli áhítatokon hallunk.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42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hu-HU" dirty="0" smtClean="0"/>
          </a:p>
          <a:p>
            <a:pPr marL="0" indent="0" algn="ctr">
              <a:buNone/>
            </a:pPr>
            <a:r>
              <a:rPr lang="hu-HU" dirty="0" smtClean="0"/>
              <a:t>Ennek okán elkezdtem a témával foglalkozni. </a:t>
            </a:r>
          </a:p>
          <a:p>
            <a:pPr marL="0" indent="0" algn="ctr">
              <a:buNone/>
            </a:pPr>
            <a:r>
              <a:rPr lang="hu-HU" dirty="0"/>
              <a:t>T</a:t>
            </a:r>
            <a:r>
              <a:rPr lang="hu-HU" dirty="0" smtClean="0"/>
              <a:t>aláltam egy </a:t>
            </a:r>
            <a:r>
              <a:rPr lang="hu-HU" dirty="0" err="1" smtClean="0"/>
              <a:t>blogot</a:t>
            </a:r>
            <a:r>
              <a:rPr lang="hu-HU" dirty="0" smtClean="0"/>
              <a:t>, </a:t>
            </a:r>
          </a:p>
          <a:p>
            <a:pPr marL="0" indent="0" algn="ctr">
              <a:buNone/>
            </a:pPr>
            <a:r>
              <a:rPr lang="hu-HU" i="1" dirty="0" smtClean="0"/>
              <a:t>Ron </a:t>
            </a:r>
            <a:r>
              <a:rPr lang="hu-HU" i="1" dirty="0" err="1" smtClean="0"/>
              <a:t>Edmondson</a:t>
            </a:r>
            <a:r>
              <a:rPr lang="hu-HU" dirty="0" smtClean="0"/>
              <a:t> </a:t>
            </a:r>
            <a:r>
              <a:rPr lang="hu-HU" dirty="0" err="1" smtClean="0"/>
              <a:t>blogját</a:t>
            </a:r>
            <a:r>
              <a:rPr lang="hu-HU" dirty="0" smtClean="0"/>
              <a:t> (</a:t>
            </a:r>
            <a:r>
              <a:rPr lang="hu-HU" dirty="0" err="1" smtClean="0"/>
              <a:t>ronedmondson.com</a:t>
            </a:r>
            <a:r>
              <a:rPr lang="hu-HU" dirty="0" smtClean="0"/>
              <a:t>), </a:t>
            </a:r>
          </a:p>
          <a:p>
            <a:pPr marL="0" indent="0" algn="ctr">
              <a:buNone/>
            </a:pPr>
            <a:r>
              <a:rPr lang="hu-HU" dirty="0" smtClean="0"/>
              <a:t>és megfogtak az alábbi </a:t>
            </a:r>
          </a:p>
          <a:p>
            <a:pPr marL="0" indent="0" algn="ctr">
              <a:buNone/>
            </a:pPr>
            <a:r>
              <a:rPr lang="hu-HU" dirty="0" smtClean="0"/>
              <a:t>hét pontban összefoglalt gondolatok. </a:t>
            </a:r>
          </a:p>
          <a:p>
            <a:pPr marL="0" indent="0" algn="ctr">
              <a:buNone/>
            </a:pPr>
            <a:r>
              <a:rPr lang="hu-HU" dirty="0" smtClean="0"/>
              <a:t>Egyre több egyházi iskolába járó gerendási </a:t>
            </a:r>
          </a:p>
          <a:p>
            <a:pPr marL="0" indent="0" algn="ctr">
              <a:buNone/>
            </a:pPr>
            <a:r>
              <a:rPr lang="hu-HU" dirty="0" smtClean="0"/>
              <a:t>gyermek használja </a:t>
            </a:r>
          </a:p>
          <a:p>
            <a:pPr marL="0" indent="0" algn="ctr">
              <a:buNone/>
            </a:pPr>
            <a:r>
              <a:rPr lang="hu-HU" dirty="0" smtClean="0"/>
              <a:t>az online világ adta lehetőségeket, </a:t>
            </a:r>
          </a:p>
          <a:p>
            <a:pPr marL="0" indent="0" algn="ctr">
              <a:buNone/>
            </a:pPr>
            <a:r>
              <a:rPr lang="hu-HU" dirty="0" smtClean="0"/>
              <a:t>így fontosnak tartom, </a:t>
            </a:r>
          </a:p>
          <a:p>
            <a:pPr marL="0" indent="0" algn="ctr">
              <a:buNone/>
            </a:pPr>
            <a:r>
              <a:rPr lang="hu-HU" dirty="0" smtClean="0"/>
              <a:t>hogy itt is beszéljünk ezekről a kérdésekről.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746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sz="800" dirty="0"/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endParaRPr lang="hu-HU" sz="800" dirty="0"/>
          </a:p>
          <a:p>
            <a:pPr marL="0" indent="0" algn="ctr">
              <a:buNone/>
            </a:pPr>
            <a:endParaRPr lang="hu-HU" sz="800" dirty="0" smtClean="0"/>
          </a:p>
          <a:p>
            <a:pPr marL="0" indent="0" algn="ctr">
              <a:buNone/>
            </a:pPr>
            <a:endParaRPr lang="hu-HU" sz="800" dirty="0" smtClean="0"/>
          </a:p>
          <a:p>
            <a:pPr marL="514350" indent="-514350" algn="ctr">
              <a:buAutoNum type="arabicPeriod"/>
            </a:pPr>
            <a:r>
              <a:rPr lang="hu-HU" b="1" dirty="0" smtClean="0"/>
              <a:t>Vizsgáld meg, mi mellé állsz! </a:t>
            </a:r>
          </a:p>
          <a:p>
            <a:pPr marL="0" indent="0" algn="ctr">
              <a:buNone/>
            </a:pPr>
            <a:r>
              <a:rPr lang="hu-HU" dirty="0" smtClean="0"/>
              <a:t>	A Biblia azt mondja, hogy mindent vita </a:t>
            </a:r>
          </a:p>
          <a:p>
            <a:pPr marL="0" indent="0" algn="ctr">
              <a:buNone/>
            </a:pPr>
            <a:r>
              <a:rPr lang="hu-HU" dirty="0" smtClean="0"/>
              <a:t>és veszekedés nélkül vigyünk véghez </a:t>
            </a:r>
            <a:r>
              <a:rPr lang="hu-HU" sz="2000" dirty="0" smtClean="0"/>
              <a:t>(</a:t>
            </a:r>
            <a:r>
              <a:rPr lang="hu-HU" sz="2000" dirty="0" err="1" smtClean="0"/>
              <a:t>Fil</a:t>
            </a:r>
            <a:r>
              <a:rPr lang="hu-HU" sz="2000" dirty="0" smtClean="0"/>
              <a:t> 2,14).</a:t>
            </a:r>
          </a:p>
          <a:p>
            <a:pPr marL="0" indent="0" algn="ctr">
              <a:buNone/>
            </a:pPr>
            <a:r>
              <a:rPr lang="hu-HU" dirty="0" smtClean="0"/>
              <a:t>	Ez nem azt jelenti, hogy nem lehetnek 	ügyek, </a:t>
            </a:r>
          </a:p>
          <a:p>
            <a:pPr marL="0" indent="0" algn="ctr">
              <a:buNone/>
            </a:pPr>
            <a:r>
              <a:rPr lang="hu-HU" dirty="0" smtClean="0"/>
              <a:t>	amelyeket támogatsz, de azoknak </a:t>
            </a:r>
          </a:p>
          <a:p>
            <a:pPr marL="0" indent="0" algn="ctr">
              <a:buNone/>
            </a:pPr>
            <a:r>
              <a:rPr lang="hu-HU" dirty="0" smtClean="0"/>
              <a:t>	erkölcsösnek és biblikusaknak kell lenniük.</a:t>
            </a:r>
          </a:p>
        </p:txBody>
      </p:sp>
    </p:spTree>
    <p:extLst>
      <p:ext uri="{BB962C8B-B14F-4D97-AF65-F5344CB8AC3E}">
        <p14:creationId xmlns:p14="http://schemas.microsoft.com/office/powerpoint/2010/main" val="41527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/>
              <a:t>    </a:t>
            </a:r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b="1" dirty="0" smtClean="0"/>
              <a:t>2. Ne legyenek nyilvános viták! </a:t>
            </a:r>
          </a:p>
          <a:p>
            <a:pPr marL="0" indent="0" algn="ctr">
              <a:buNone/>
            </a:pPr>
            <a:r>
              <a:rPr lang="hu-HU" dirty="0" smtClean="0"/>
              <a:t>Hacsak nem a Máté evangéliuma </a:t>
            </a:r>
          </a:p>
          <a:p>
            <a:pPr marL="0" indent="0" algn="ctr">
              <a:buNone/>
            </a:pPr>
            <a:r>
              <a:rPr lang="hu-HU" dirty="0" smtClean="0"/>
              <a:t>18. része alapján cselekszel </a:t>
            </a:r>
          </a:p>
          <a:p>
            <a:pPr marL="0" indent="0" algn="ctr">
              <a:buNone/>
            </a:pPr>
            <a:r>
              <a:rPr lang="hu-HU" dirty="0" smtClean="0"/>
              <a:t>– ami ne forduljon gyakran elő –, </a:t>
            </a:r>
          </a:p>
          <a:p>
            <a:pPr marL="0" indent="0" algn="ctr">
              <a:buNone/>
            </a:pPr>
            <a:r>
              <a:rPr lang="hu-HU" dirty="0" smtClean="0"/>
              <a:t>ne online vitasd meg a problémáidat másokkal. </a:t>
            </a:r>
          </a:p>
          <a:p>
            <a:pPr marL="0" indent="0" algn="ctr">
              <a:buNone/>
            </a:pPr>
            <a:r>
              <a:rPr lang="hu-HU" dirty="0" smtClean="0"/>
              <a:t>Nem hasznos, és soha nem kíséri béke </a:t>
            </a:r>
          </a:p>
          <a:p>
            <a:pPr marL="0" indent="0" algn="ctr">
              <a:buNone/>
            </a:pPr>
            <a:r>
              <a:rPr lang="hu-HU" sz="2000" dirty="0" smtClean="0"/>
              <a:t>(Róm 12,18; </a:t>
            </a:r>
            <a:r>
              <a:rPr lang="hu-HU" sz="2000" dirty="0" err="1" smtClean="0"/>
              <a:t>Zsid</a:t>
            </a:r>
            <a:r>
              <a:rPr lang="hu-HU" sz="2000" dirty="0" smtClean="0"/>
              <a:t> 12,14).</a:t>
            </a:r>
          </a:p>
        </p:txBody>
      </p:sp>
    </p:spTree>
    <p:extLst>
      <p:ext uri="{BB962C8B-B14F-4D97-AF65-F5344CB8AC3E}">
        <p14:creationId xmlns:p14="http://schemas.microsoft.com/office/powerpoint/2010/main" val="85852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endParaRPr lang="hu-HU" dirty="0" smtClean="0"/>
          </a:p>
          <a:p>
            <a:pPr marL="0" indent="0" algn="ctr">
              <a:buNone/>
            </a:pPr>
            <a:r>
              <a:rPr lang="hu-HU" b="1" dirty="0" smtClean="0"/>
              <a:t>3. Ne szurkálódj! </a:t>
            </a:r>
          </a:p>
          <a:p>
            <a:pPr marL="0" indent="0" algn="ctr">
              <a:buNone/>
            </a:pPr>
            <a:r>
              <a:rPr lang="hu-HU" dirty="0" smtClean="0"/>
              <a:t>Soha ne mondjunk olyanokat másokról, </a:t>
            </a:r>
          </a:p>
          <a:p>
            <a:pPr marL="0" indent="0" algn="ctr">
              <a:buNone/>
            </a:pPr>
            <a:r>
              <a:rPr lang="hu-HU" dirty="0" smtClean="0"/>
              <a:t>amelyeket kisebb szúrásokként értelmezhetnek.</a:t>
            </a:r>
          </a:p>
          <a:p>
            <a:pPr marL="0" indent="0" algn="ctr">
              <a:buNone/>
            </a:pPr>
            <a:r>
              <a:rPr lang="hu-HU" dirty="0" smtClean="0"/>
              <a:t> Tartsd kordában “az online nyelved” </a:t>
            </a:r>
            <a:r>
              <a:rPr lang="hu-HU" sz="2000" dirty="0" smtClean="0"/>
              <a:t>(Jak 3). </a:t>
            </a:r>
          </a:p>
          <a:p>
            <a:pPr marL="0" indent="0" algn="ctr">
              <a:buNone/>
            </a:pPr>
            <a:r>
              <a:rPr lang="hu-HU" dirty="0" smtClean="0"/>
              <a:t>Ezt egyfajta </a:t>
            </a:r>
            <a:r>
              <a:rPr lang="hu-HU" dirty="0" err="1" smtClean="0"/>
              <a:t>passzívagresszív</a:t>
            </a:r>
            <a:r>
              <a:rPr lang="hu-HU" dirty="0" smtClean="0"/>
              <a:t> taktikának látom.</a:t>
            </a:r>
          </a:p>
          <a:p>
            <a:pPr marL="0" indent="0" algn="ctr">
              <a:buNone/>
            </a:pPr>
            <a:r>
              <a:rPr lang="hu-HU" dirty="0" smtClean="0"/>
              <a:t> Biztonságosnak érezzük, hogy online szurkálódjunk,</a:t>
            </a:r>
          </a:p>
          <a:p>
            <a:pPr marL="0" indent="0" algn="ctr">
              <a:buNone/>
            </a:pPr>
            <a:r>
              <a:rPr lang="hu-HU" dirty="0" smtClean="0"/>
              <a:t> vagy inzultáljunk más embereket olyan dolgokkal,</a:t>
            </a:r>
          </a:p>
          <a:p>
            <a:pPr marL="0" indent="0" algn="ctr">
              <a:buNone/>
            </a:pPr>
            <a:r>
              <a:rPr lang="hu-HU" dirty="0" smtClean="0"/>
              <a:t> amelyeket a szemükbe nem mernénk mondani.</a:t>
            </a:r>
          </a:p>
        </p:txBody>
      </p:sp>
    </p:spTree>
    <p:extLst>
      <p:ext uri="{BB962C8B-B14F-4D97-AF65-F5344CB8AC3E}">
        <p14:creationId xmlns:p14="http://schemas.microsoft.com/office/powerpoint/2010/main" val="10226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b="1" u="sng" dirty="0" smtClean="0">
                <a:solidFill>
                  <a:schemeClr val="bg1"/>
                </a:solidFill>
              </a:rPr>
              <a:t>4. Bátoríts!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bg1"/>
                </a:solidFill>
              </a:rPr>
              <a:t>A közösségi média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bg1"/>
                </a:solidFill>
              </a:rPr>
              <a:t>jó módja lehet mások bátorításának.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bg1"/>
                </a:solidFill>
              </a:rPr>
              <a:t>Nem szabad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bg1"/>
                </a:solidFill>
              </a:rPr>
              <a:t>tömegesen elárasztanunk mindent posztokkal.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bg1"/>
                </a:solidFill>
              </a:rPr>
              <a:t>Kevesen szeretik azokat az embereket,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bg1"/>
                </a:solidFill>
              </a:rPr>
              <a:t>akik mindent megosztanak,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bg1"/>
                </a:solidFill>
              </a:rPr>
              <a:t>de sokan szeretnek kifejezetten nekik szánt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chemeClr val="bg1"/>
                </a:solidFill>
              </a:rPr>
              <a:t>üzeneteket olvasni.</a:t>
            </a:r>
          </a:p>
        </p:txBody>
      </p:sp>
    </p:spTree>
    <p:extLst>
      <p:ext uri="{BB962C8B-B14F-4D97-AF65-F5344CB8AC3E}">
        <p14:creationId xmlns:p14="http://schemas.microsoft.com/office/powerpoint/2010/main" val="22764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sz="800" dirty="0" smtClean="0"/>
          </a:p>
          <a:p>
            <a:pPr marL="0" indent="0" algn="ctr">
              <a:buNone/>
            </a:pPr>
            <a:r>
              <a:rPr lang="hu-HU" b="1" dirty="0" smtClean="0"/>
              <a:t>5. Szolgálj másoknak! </a:t>
            </a:r>
          </a:p>
          <a:p>
            <a:pPr marL="0" indent="0" algn="ctr">
              <a:buNone/>
            </a:pPr>
            <a:r>
              <a:rPr lang="hu-HU" dirty="0" smtClean="0"/>
              <a:t>Úgy, ahogyan ők is szolgálnak feléd. </a:t>
            </a:r>
          </a:p>
          <a:p>
            <a:pPr marL="0" indent="0" algn="ctr">
              <a:buNone/>
            </a:pPr>
            <a:r>
              <a:rPr lang="hu-HU" dirty="0" smtClean="0"/>
              <a:t>Mindig gondolkodjunk, mielőtt posztolunk. </a:t>
            </a:r>
          </a:p>
          <a:p>
            <a:pPr marL="0" indent="0" algn="ctr">
              <a:buNone/>
            </a:pPr>
            <a:r>
              <a:rPr lang="hu-HU" dirty="0" smtClean="0"/>
              <a:t>Állj meg! </a:t>
            </a:r>
          </a:p>
          <a:p>
            <a:pPr marL="0" indent="0" algn="ctr">
              <a:buNone/>
            </a:pPr>
            <a:r>
              <a:rPr lang="hu-HU" dirty="0" smtClean="0"/>
              <a:t>Vegyél levegőt! </a:t>
            </a:r>
          </a:p>
          <a:p>
            <a:pPr marL="0" indent="0" algn="ctr">
              <a:buNone/>
            </a:pPr>
            <a:r>
              <a:rPr lang="hu-HU" dirty="0" smtClean="0"/>
              <a:t>Gondolkozz! </a:t>
            </a:r>
          </a:p>
          <a:p>
            <a:pPr marL="0" indent="0" algn="ctr">
              <a:buNone/>
            </a:pPr>
            <a:r>
              <a:rPr lang="hu-HU" dirty="0" smtClean="0"/>
              <a:t>Posztolj! </a:t>
            </a:r>
          </a:p>
          <a:p>
            <a:pPr marL="0" indent="0" algn="ctr">
              <a:buNone/>
            </a:pPr>
            <a:r>
              <a:rPr lang="hu-HU" dirty="0" smtClean="0"/>
              <a:t>Kérdezd meg magadtól, </a:t>
            </a:r>
          </a:p>
          <a:p>
            <a:pPr marL="0" indent="0" algn="ctr">
              <a:buNone/>
            </a:pPr>
            <a:r>
              <a:rPr lang="hu-HU" dirty="0" smtClean="0"/>
              <a:t>hogy milyen benyomást keltesz másokban </a:t>
            </a:r>
          </a:p>
          <a:p>
            <a:pPr marL="0" indent="0" algn="ctr">
              <a:buNone/>
            </a:pPr>
            <a:r>
              <a:rPr lang="hu-HU" dirty="0" smtClean="0"/>
              <a:t>magadról a poszt által </a:t>
            </a:r>
          </a:p>
          <a:p>
            <a:pPr marL="0" indent="0" algn="ctr">
              <a:buNone/>
            </a:pPr>
            <a:r>
              <a:rPr lang="hu-HU" sz="2000" dirty="0" smtClean="0"/>
              <a:t>(</a:t>
            </a:r>
            <a:r>
              <a:rPr lang="hu-HU" sz="2000" dirty="0" err="1" smtClean="0"/>
              <a:t>Lk</a:t>
            </a:r>
            <a:r>
              <a:rPr lang="hu-HU" sz="2000" dirty="0" smtClean="0"/>
              <a:t> 6,31).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438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6600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b="1" u="sng" dirty="0" smtClean="0"/>
              <a:t>6. Óvakodj a büszkeségtől! </a:t>
            </a:r>
          </a:p>
          <a:p>
            <a:pPr marL="0" indent="0" algn="ctr">
              <a:buNone/>
            </a:pPr>
            <a:r>
              <a:rPr lang="hu-HU" dirty="0" smtClean="0"/>
              <a:t>Óvatosnak kell lennünk </a:t>
            </a:r>
          </a:p>
          <a:p>
            <a:pPr marL="0" indent="0" algn="ctr">
              <a:buNone/>
            </a:pPr>
            <a:r>
              <a:rPr lang="hu-HU" dirty="0" smtClean="0"/>
              <a:t>önmagunk reklámozásával és a kérkedéssel. </a:t>
            </a:r>
          </a:p>
          <a:p>
            <a:pPr marL="0" indent="0" algn="ctr">
              <a:buNone/>
            </a:pPr>
            <a:r>
              <a:rPr lang="hu-HU" dirty="0" smtClean="0"/>
              <a:t>Jó</a:t>
            </a:r>
            <a:r>
              <a:rPr lang="hu-HU" dirty="0"/>
              <a:t>m</a:t>
            </a:r>
            <a:r>
              <a:rPr lang="hu-HU" dirty="0" smtClean="0"/>
              <a:t>agam gyülekezeti alkalmakat posztolok, én így </a:t>
            </a:r>
          </a:p>
          <a:p>
            <a:pPr marL="0" indent="0" algn="ctr">
              <a:buNone/>
            </a:pPr>
            <a:r>
              <a:rPr lang="hu-HU" dirty="0" smtClean="0"/>
              <a:t>vagyok online aktív </a:t>
            </a:r>
            <a:r>
              <a:rPr lang="hu-HU" dirty="0" smtClean="0"/>
              <a:t>Isten országának </a:t>
            </a:r>
            <a:r>
              <a:rPr lang="hu-HU" dirty="0" smtClean="0"/>
              <a:t>építése céljából.</a:t>
            </a:r>
          </a:p>
          <a:p>
            <a:pPr marL="0" indent="0" algn="ctr">
              <a:buNone/>
            </a:pPr>
            <a:r>
              <a:rPr lang="hu-HU" dirty="0" smtClean="0"/>
              <a:t> Ez jó alkalom számomra is , hogy emlékeztessem</a:t>
            </a:r>
          </a:p>
          <a:p>
            <a:pPr marL="0" indent="0" algn="ctr">
              <a:buNone/>
            </a:pPr>
            <a:r>
              <a:rPr lang="hu-HU" dirty="0" smtClean="0"/>
              <a:t> magam a valódi okra, amiért én is elkezdtem ezt. Mindig meg kell vizsgálnunk </a:t>
            </a:r>
          </a:p>
          <a:p>
            <a:pPr marL="0" indent="0" algn="ctr">
              <a:buNone/>
            </a:pPr>
            <a:r>
              <a:rPr lang="hu-HU" dirty="0" smtClean="0"/>
              <a:t>a motivációnkat és a szívünket. </a:t>
            </a:r>
          </a:p>
          <a:p>
            <a:pPr marL="0" indent="0" algn="ctr">
              <a:buNone/>
            </a:pPr>
            <a:r>
              <a:rPr lang="hu-HU" dirty="0" smtClean="0"/>
              <a:t>Ne engedjük, </a:t>
            </a:r>
          </a:p>
          <a:p>
            <a:pPr marL="0" indent="0" algn="ctr">
              <a:buNone/>
            </a:pPr>
            <a:r>
              <a:rPr lang="hu-HU" dirty="0" smtClean="0"/>
              <a:t>hogy az egónk elvegye a dicsőséget Istentől!</a:t>
            </a:r>
          </a:p>
        </p:txBody>
      </p:sp>
    </p:spTree>
    <p:extLst>
      <p:ext uri="{BB962C8B-B14F-4D97-AF65-F5344CB8AC3E}">
        <p14:creationId xmlns:p14="http://schemas.microsoft.com/office/powerpoint/2010/main" val="299549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410</Words>
  <Application>Microsoft Office PowerPoint</Application>
  <PresentationFormat>Diavetítés a képernyőre (4:3 oldalarány)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Hét szempont a keresztények online viselkedéséhez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AKKOR EZUTÁN ÍGY, EZEKRE FIGYELVE  legyünk akkor jelen a neten…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Hét szempont a keresztények online viselkedéséhez</dc:title>
  <dc:creator>Felhasználó</dc:creator>
  <cp:lastModifiedBy>Felhasználó</cp:lastModifiedBy>
  <cp:revision>8</cp:revision>
  <dcterms:created xsi:type="dcterms:W3CDTF">2017-05-18T18:24:38Z</dcterms:created>
  <dcterms:modified xsi:type="dcterms:W3CDTF">2017-05-18T19:07:14Z</dcterms:modified>
</cp:coreProperties>
</file>