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1" r:id="rId6"/>
    <p:sldId id="260" r:id="rId7"/>
    <p:sldId id="259" r:id="rId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AE1C-7FE3-46DD-B34F-FDD37DFDF012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98A-01D5-40A9-8CD4-99D881B96D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36451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AE1C-7FE3-46DD-B34F-FDD37DFDF012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98A-01D5-40A9-8CD4-99D881B96D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94404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AE1C-7FE3-46DD-B34F-FDD37DFDF012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98A-01D5-40A9-8CD4-99D881B96D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56674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AE1C-7FE3-46DD-B34F-FDD37DFDF012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98A-01D5-40A9-8CD4-99D881B96D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3305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AE1C-7FE3-46DD-B34F-FDD37DFDF012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98A-01D5-40A9-8CD4-99D881B96D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534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AE1C-7FE3-46DD-B34F-FDD37DFDF012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98A-01D5-40A9-8CD4-99D881B96D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1141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AE1C-7FE3-46DD-B34F-FDD37DFDF012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98A-01D5-40A9-8CD4-99D881B96D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8341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AE1C-7FE3-46DD-B34F-FDD37DFDF012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98A-01D5-40A9-8CD4-99D881B96D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43653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AE1C-7FE3-46DD-B34F-FDD37DFDF012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98A-01D5-40A9-8CD4-99D881B96D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9334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AE1C-7FE3-46DD-B34F-FDD37DFDF012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98A-01D5-40A9-8CD4-99D881B96D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2824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AE1C-7FE3-46DD-B34F-FDD37DFDF012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98A-01D5-40A9-8CD4-99D881B96D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2618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EAE1C-7FE3-46DD-B34F-FDD37DFDF012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5D98A-01D5-40A9-8CD4-99D881B96D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460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506413"/>
            <a:ext cx="7772400" cy="1470025"/>
          </a:xfrm>
        </p:spPr>
        <p:txBody>
          <a:bodyPr/>
          <a:lstStyle/>
          <a:p>
            <a:r>
              <a:rPr lang="hu-HU" dirty="0" smtClean="0"/>
              <a:t>2017.05.22. reggeli áhítat</a:t>
            </a:r>
            <a:br>
              <a:rPr lang="hu-HU" dirty="0" smtClean="0"/>
            </a:br>
            <a:r>
              <a:rPr lang="hu-HU" dirty="0" smtClean="0"/>
              <a:t>Gerendás, Általános Iskola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6" name="Picture 2" descr="C:\Users\Felhasználó\Pictures\dávi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976438"/>
            <a:ext cx="4896544" cy="4404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936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506413"/>
            <a:ext cx="7772400" cy="1470025"/>
          </a:xfrm>
          <a:solidFill>
            <a:srgbClr val="00B050"/>
          </a:solidFill>
        </p:spPr>
        <p:txBody>
          <a:bodyPr/>
          <a:lstStyle/>
          <a:p>
            <a:r>
              <a:rPr lang="hu-HU" dirty="0" smtClean="0"/>
              <a:t>Isten fegyverzetének felöltése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6" name="Picture 2" descr="C:\Users\Felhasználó\Pictures\dávi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976438"/>
            <a:ext cx="4896544" cy="4404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028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536279"/>
            <a:ext cx="7774632" cy="1440159"/>
          </a:xfrm>
          <a:solidFill>
            <a:srgbClr val="00B050"/>
          </a:solidFill>
        </p:spPr>
        <p:txBody>
          <a:bodyPr>
            <a:normAutofit fontScale="90000"/>
          </a:bodyPr>
          <a:lstStyle/>
          <a:p>
            <a:r>
              <a:rPr lang="hu-HU" sz="4000" i="1" dirty="0" smtClean="0"/>
              <a:t>„Végül pedig erősödjetek meg az Úrban és az ő hatalmas erejében</a:t>
            </a:r>
            <a:r>
              <a:rPr lang="hu-HU" dirty="0" smtClean="0"/>
              <a:t>.” </a:t>
            </a:r>
            <a:r>
              <a:rPr lang="hu-HU" sz="2200" dirty="0" smtClean="0"/>
              <a:t>Róm 6,10</a:t>
            </a:r>
            <a:endParaRPr lang="hu-HU" sz="22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475656" y="1976438"/>
            <a:ext cx="6296744" cy="4404890"/>
          </a:xfrm>
          <a:solidFill>
            <a:srgbClr val="00B050"/>
          </a:solidFill>
        </p:spPr>
        <p:txBody>
          <a:bodyPr/>
          <a:lstStyle/>
          <a:p>
            <a:endParaRPr lang="hu-HU" dirty="0"/>
          </a:p>
        </p:txBody>
      </p:sp>
      <p:pic>
        <p:nvPicPr>
          <p:cNvPr id="1026" name="Picture 2" descr="C:\Users\Felhasználó\Pictures\dávi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976438"/>
            <a:ext cx="4896544" cy="4404890"/>
          </a:xfrm>
          <a:prstGeom prst="rect">
            <a:avLst/>
          </a:prstGeom>
          <a:solidFill>
            <a:srgbClr val="00B050"/>
          </a:solidFill>
          <a:extLst/>
        </p:spPr>
      </p:pic>
    </p:spTree>
    <p:extLst>
      <p:ext uri="{BB962C8B-B14F-4D97-AF65-F5344CB8AC3E}">
        <p14:creationId xmlns:p14="http://schemas.microsoft.com/office/powerpoint/2010/main" val="240352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260649"/>
            <a:ext cx="7776864" cy="1715789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hu-HU" i="1" dirty="0" smtClean="0"/>
              <a:t>„</a:t>
            </a:r>
            <a:r>
              <a:rPr lang="hu-HU" sz="3600" i="1" dirty="0" smtClean="0"/>
              <a:t>Öltsétek magatokra az Isten fegyverzetét, hogy megállhassatok az ördög mesterkedéseivel szemben. </a:t>
            </a:r>
            <a:r>
              <a:rPr lang="hu-HU" sz="2200" i="1" dirty="0" err="1" smtClean="0"/>
              <a:t>Ef</a:t>
            </a:r>
            <a:r>
              <a:rPr lang="hu-HU" sz="2200" i="1" dirty="0" smtClean="0"/>
              <a:t> 5,11</a:t>
            </a:r>
            <a:endParaRPr lang="hu-HU" sz="2200" i="1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4628728"/>
            <a:ext cx="6400800" cy="1752600"/>
          </a:xfrm>
          <a:solidFill>
            <a:srgbClr val="00B050"/>
          </a:solidFill>
        </p:spPr>
        <p:txBody>
          <a:bodyPr/>
          <a:lstStyle/>
          <a:p>
            <a:endParaRPr lang="hu-HU" dirty="0"/>
          </a:p>
        </p:txBody>
      </p:sp>
      <p:pic>
        <p:nvPicPr>
          <p:cNvPr id="1026" name="Picture 2" descr="C:\Users\Felhasználó\Pictures\dávi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976438"/>
            <a:ext cx="4896544" cy="4404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522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260649"/>
            <a:ext cx="7772400" cy="1440159"/>
          </a:xfrm>
          <a:solidFill>
            <a:schemeClr val="accent6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hu-HU" sz="3100" i="1" dirty="0" smtClean="0"/>
              <a:t>„Mert a mi harcunk nem test és vér ellen folyik, hanem erők és hatalmak ellen, a sötétség világának urai és a gonoszság lelkei ellen,…” </a:t>
            </a:r>
            <a:r>
              <a:rPr lang="hu-HU" sz="2200" i="1" dirty="0" err="1" smtClean="0"/>
              <a:t>Ef</a:t>
            </a:r>
            <a:r>
              <a:rPr lang="hu-HU" sz="2200" i="1" dirty="0" smtClean="0"/>
              <a:t> 6,12a</a:t>
            </a:r>
            <a:endParaRPr lang="hu-HU" sz="2200" i="1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6" name="Picture 2" descr="C:\Users\Felhasználó\Pictures\dávi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976438"/>
            <a:ext cx="4896544" cy="4404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262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260649"/>
            <a:ext cx="7772400" cy="1440159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hu-HU" sz="2800" i="1" dirty="0" smtClean="0"/>
              <a:t>„Éppen ezért vegyétek fel az Isten fegyverzetét, </a:t>
            </a:r>
            <a:r>
              <a:rPr lang="hu-HU" sz="2800" i="1" dirty="0" smtClean="0"/>
              <a:t/>
            </a:r>
            <a:br>
              <a:rPr lang="hu-HU" sz="2800" i="1" dirty="0" smtClean="0"/>
            </a:br>
            <a:r>
              <a:rPr lang="hu-HU" sz="2800" i="1" dirty="0" smtClean="0"/>
              <a:t>hogy </a:t>
            </a:r>
            <a:r>
              <a:rPr lang="hu-HU" sz="2800" i="1" dirty="0" smtClean="0"/>
              <a:t>ellenállhassatok a gonosz napon, </a:t>
            </a:r>
            <a:r>
              <a:rPr lang="hu-HU" sz="2800" i="1" dirty="0" smtClean="0"/>
              <a:t/>
            </a:r>
            <a:br>
              <a:rPr lang="hu-HU" sz="2800" i="1" dirty="0" smtClean="0"/>
            </a:br>
            <a:r>
              <a:rPr lang="hu-HU" sz="2800" i="1" dirty="0" smtClean="0"/>
              <a:t>és </a:t>
            </a:r>
            <a:r>
              <a:rPr lang="hu-HU" sz="2800" i="1" dirty="0" smtClean="0"/>
              <a:t>mindent leküzdve megállhassatok.” </a:t>
            </a:r>
            <a:r>
              <a:rPr lang="hu-HU" sz="2000" i="1" dirty="0" err="1" smtClean="0"/>
              <a:t>Ef</a:t>
            </a:r>
            <a:r>
              <a:rPr lang="hu-HU" sz="2000" i="1" dirty="0" smtClean="0"/>
              <a:t> 6,13</a:t>
            </a:r>
            <a:endParaRPr lang="hu-HU" sz="2000" i="1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6" name="Picture 2" descr="C:\Users\Felhasználó\Pictures\dávi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976438"/>
            <a:ext cx="4896544" cy="4404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425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260649"/>
            <a:ext cx="7772400" cy="1440159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31640" y="4404890"/>
            <a:ext cx="6440760" cy="2453110"/>
          </a:xfrm>
          <a:solidFill>
            <a:srgbClr val="FFC000"/>
          </a:solidFill>
        </p:spPr>
        <p:txBody>
          <a:bodyPr/>
          <a:lstStyle/>
          <a:p>
            <a:endParaRPr lang="hu-HU" i="1" dirty="0" smtClean="0">
              <a:solidFill>
                <a:schemeClr val="tx1"/>
              </a:solidFill>
            </a:endParaRPr>
          </a:p>
          <a:p>
            <a:r>
              <a:rPr lang="hu-HU" b="1" i="1" dirty="0" smtClean="0">
                <a:solidFill>
                  <a:schemeClr val="tx1"/>
                </a:solidFill>
              </a:rPr>
              <a:t>„Álljatok meg tehát, </a:t>
            </a:r>
            <a:r>
              <a:rPr lang="hu-HU" b="1" i="1" smtClean="0">
                <a:solidFill>
                  <a:schemeClr val="tx1"/>
                </a:solidFill>
              </a:rPr>
              <a:t>felövezve</a:t>
            </a:r>
            <a:r>
              <a:rPr lang="hu-HU" b="1" i="1" smtClean="0">
                <a:solidFill>
                  <a:schemeClr val="tx1"/>
                </a:solidFill>
              </a:rPr>
              <a:t>...”</a:t>
            </a:r>
            <a:endParaRPr lang="hu-HU" b="1" i="1" dirty="0" smtClean="0">
              <a:solidFill>
                <a:schemeClr val="tx1"/>
              </a:solidFill>
            </a:endParaRPr>
          </a:p>
          <a:p>
            <a:r>
              <a:rPr lang="hu-HU" sz="2000" i="1" dirty="0" err="1" smtClean="0">
                <a:solidFill>
                  <a:schemeClr val="tx1"/>
                </a:solidFill>
              </a:rPr>
              <a:t>Ef</a:t>
            </a:r>
            <a:r>
              <a:rPr lang="hu-HU" sz="2000" i="1" dirty="0" smtClean="0">
                <a:solidFill>
                  <a:schemeClr val="tx1"/>
                </a:solidFill>
              </a:rPr>
              <a:t> 6,14a</a:t>
            </a:r>
            <a:endParaRPr lang="hu-HU" sz="2000" i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Felhasználó\Pictures\dávi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0"/>
            <a:ext cx="4896544" cy="4404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848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86</Words>
  <Application>Microsoft Office PowerPoint</Application>
  <PresentationFormat>Diavetítés a képernyőre (4:3 oldalarány)</PresentationFormat>
  <Paragraphs>9</Paragraphs>
  <Slides>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8" baseType="lpstr">
      <vt:lpstr>Office-téma</vt:lpstr>
      <vt:lpstr>2017.05.22. reggeli áhítat Gerendás, Általános Iskola</vt:lpstr>
      <vt:lpstr>Isten fegyverzetének felöltése</vt:lpstr>
      <vt:lpstr>„Végül pedig erősödjetek meg az Úrban és az ő hatalmas erejében.” Róm 6,10</vt:lpstr>
      <vt:lpstr>„Öltsétek magatokra az Isten fegyverzetét, hogy megállhassatok az ördög mesterkedéseivel szemben. Ef 5,11</vt:lpstr>
      <vt:lpstr>„Mert a mi harcunk nem test és vér ellen folyik, hanem erők és hatalmak ellen, a sötétség világának urai és a gonoszság lelkei ellen,…” Ef 6,12a</vt:lpstr>
      <vt:lpstr>„Éppen ezért vegyétek fel az Isten fegyverzetét,  hogy ellenállhassatok a gonosz napon,  és mindent leküzdve megállhassatok.” Ef 6,13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7</cp:revision>
  <dcterms:created xsi:type="dcterms:W3CDTF">2017-04-09T05:59:08Z</dcterms:created>
  <dcterms:modified xsi:type="dcterms:W3CDTF">2017-04-12T05:02:28Z</dcterms:modified>
</cp:coreProperties>
</file>