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5" r:id="rId3"/>
    <p:sldId id="264" r:id="rId4"/>
    <p:sldId id="257" r:id="rId5"/>
    <p:sldId id="256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7BEC3A5-9A12-452B-A7C3-8BFB4B49A086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133CD6B-4616-40DB-B3B8-B6D37AC76A3F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2017.05.15.</a:t>
            </a:r>
            <a:br>
              <a:rPr lang="hu-HU" dirty="0" smtClean="0"/>
            </a:br>
            <a:r>
              <a:rPr lang="hu-HU" sz="7200" b="1" dirty="0" smtClean="0"/>
              <a:t>reggeli áhítat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Gerendás </a:t>
            </a:r>
            <a:br>
              <a:rPr lang="hu-HU" dirty="0" smtClean="0"/>
            </a:br>
            <a:r>
              <a:rPr lang="hu-HU" dirty="0" smtClean="0"/>
              <a:t>Általános Iskola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26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683568" y="836712"/>
            <a:ext cx="7850832" cy="487828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800" b="1" i="1" dirty="0" smtClean="0"/>
              <a:t>„Tegyük le tehát </a:t>
            </a:r>
          </a:p>
          <a:p>
            <a:pPr marL="0" indent="0" algn="ctr">
              <a:buNone/>
            </a:pPr>
            <a:r>
              <a:rPr lang="hu-HU" sz="4800" b="1" i="1" dirty="0" smtClean="0">
                <a:solidFill>
                  <a:schemeClr val="bg1"/>
                </a:solidFill>
              </a:rPr>
              <a:t>a sötétség cselekedeteit</a:t>
            </a:r>
            <a:r>
              <a:rPr lang="hu-HU" sz="4800" b="1" i="1" dirty="0" smtClean="0"/>
              <a:t>, </a:t>
            </a:r>
          </a:p>
          <a:p>
            <a:pPr marL="0" indent="0" algn="ctr">
              <a:buNone/>
            </a:pPr>
            <a:r>
              <a:rPr lang="hu-HU" sz="4800" b="1" i="1" dirty="0" smtClean="0"/>
              <a:t>és öltsük fel </a:t>
            </a:r>
          </a:p>
          <a:p>
            <a:pPr marL="0" indent="0" algn="ctr">
              <a:buNone/>
            </a:pPr>
            <a:r>
              <a:rPr lang="hu-HU" sz="4800" b="1" i="1" dirty="0" smtClean="0"/>
              <a:t>a világosság fegyvereit:”</a:t>
            </a:r>
          </a:p>
          <a:p>
            <a:pPr marL="0" indent="0" algn="r">
              <a:buNone/>
            </a:pPr>
            <a:r>
              <a:rPr lang="hu-HU" b="1" i="1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Rm</a:t>
            </a:r>
            <a:r>
              <a:rPr lang="hu-HU" dirty="0" smtClean="0">
                <a:solidFill>
                  <a:schemeClr val="bg1"/>
                </a:solidFill>
              </a:rPr>
              <a:t> 13,12</a:t>
            </a:r>
            <a:endParaRPr lang="hu-H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1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Pictures\edge-of-the-world-patagonia-chile-mysteries-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000" y="873000"/>
            <a:ext cx="4896000" cy="48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2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Desktop\2017.03.21-től\2011\20110304\P123004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600200"/>
            <a:ext cx="30861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71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626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Miért is kell legyőznöm a kísértést?</a:t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80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Hogyan győzhetem le a kísértést?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94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ZsV_1_Máthé_István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735" y="1600200"/>
            <a:ext cx="27425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61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8219256" cy="4065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b="1" dirty="0" smtClean="0">
                <a:solidFill>
                  <a:srgbClr val="FF0000"/>
                </a:solidFill>
              </a:rPr>
              <a:t>Álljatok meg!</a:t>
            </a:r>
            <a:endParaRPr lang="hu-H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91264" cy="55699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i="1" dirty="0" smtClean="0"/>
              <a:t>„Öltsétek magatokra </a:t>
            </a:r>
          </a:p>
          <a:p>
            <a:pPr marL="0" indent="0" algn="ctr">
              <a:buNone/>
            </a:pPr>
            <a:r>
              <a:rPr lang="hu-HU" sz="4000" b="1" i="1" dirty="0" smtClean="0"/>
              <a:t>az ISTEN fegyverzetét, </a:t>
            </a:r>
          </a:p>
          <a:p>
            <a:pPr marL="0" indent="0" algn="ctr">
              <a:buNone/>
            </a:pPr>
            <a:r>
              <a:rPr lang="hu-HU" sz="4000" b="1" i="1" dirty="0" smtClean="0"/>
              <a:t>hogy megállhassatok </a:t>
            </a:r>
          </a:p>
          <a:p>
            <a:pPr marL="0" indent="0" algn="ctr">
              <a:buNone/>
            </a:pPr>
            <a:r>
              <a:rPr lang="hu-HU" sz="4000" b="1" i="1" dirty="0" smtClean="0"/>
              <a:t>az ördög mesterkedéseivel szemben.”</a:t>
            </a:r>
          </a:p>
          <a:p>
            <a:pPr marL="0" indent="0" algn="ctr">
              <a:buNone/>
            </a:pPr>
            <a:r>
              <a:rPr lang="hu-HU" dirty="0" err="1" smtClean="0"/>
              <a:t>Ef</a:t>
            </a:r>
            <a:r>
              <a:rPr lang="hu-HU" dirty="0" smtClean="0"/>
              <a:t> 6,11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0129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index.php-páncélos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2" y="1990725"/>
            <a:ext cx="14763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</TotalTime>
  <Words>52</Words>
  <Application>Microsoft Office PowerPoint</Application>
  <PresentationFormat>Diavetítés a képernyőre (4:3 oldalarány)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Horizont</vt:lpstr>
      <vt:lpstr>PowerPoint bemutató</vt:lpstr>
      <vt:lpstr>PowerPoint bemutató</vt:lpstr>
      <vt:lpstr>PowerPoint bemutató</vt:lpstr>
      <vt:lpstr>Miért is kell legyőznöm a kísértést? </vt:lpstr>
      <vt:lpstr>Hogyan győzhetem le a kísértést?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8</cp:revision>
  <dcterms:created xsi:type="dcterms:W3CDTF">2017-04-09T05:35:06Z</dcterms:created>
  <dcterms:modified xsi:type="dcterms:W3CDTF">2017-04-12T04:14:53Z</dcterms:modified>
</cp:coreProperties>
</file>