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210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967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93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124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444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74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436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173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855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178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707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243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Pictures\12308618_1082494835141166_5646943750229509303_n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000" y="9000"/>
            <a:ext cx="6840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2103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Diavetítés a képernyőre (4:3 oldalarány)</PresentationFormat>
  <Paragraphs>0</Paragraphs>
  <Slides>2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</vt:i4>
      </vt:variant>
    </vt:vector>
  </HeadingPairs>
  <TitlesOfParts>
    <vt:vector size="3" baseType="lpstr">
      <vt:lpstr>Office-téma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2</cp:revision>
  <dcterms:created xsi:type="dcterms:W3CDTF">2017-04-09T07:03:10Z</dcterms:created>
  <dcterms:modified xsi:type="dcterms:W3CDTF">2017-04-11T19:33:44Z</dcterms:modified>
</cp:coreProperties>
</file>