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Pictures\12308618_1082494835141166_5646943750229509303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000" y="9000"/>
            <a:ext cx="6840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210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Diavetítés a képernyőre (4:3 oldalarány)</PresentationFormat>
  <Paragraphs>0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2</cp:revision>
  <dcterms:created xsi:type="dcterms:W3CDTF">2017-04-09T07:03:10Z</dcterms:created>
  <dcterms:modified xsi:type="dcterms:W3CDTF">2017-04-11T19:33:44Z</dcterms:modified>
</cp:coreProperties>
</file>