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lhasználó\Pictures\47437120321125026_husvet_bibliai_hagyomanyo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1365"/>
            <a:ext cx="9144000" cy="4311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702624" cy="1953344"/>
          </a:xfrm>
        </p:spPr>
        <p:txBody>
          <a:bodyPr/>
          <a:lstStyle/>
          <a:p>
            <a:r>
              <a:rPr lang="hu-HU" dirty="0" smtClean="0"/>
              <a:t>2017.12.11. </a:t>
            </a:r>
            <a:r>
              <a:rPr lang="hu-HU" b="1" dirty="0" smtClean="0"/>
              <a:t>reggeli áhítat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Gerendás, Általános Iskola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8895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286001"/>
          </a:xfrm>
        </p:spPr>
        <p:txBody>
          <a:bodyPr>
            <a:normAutofit/>
          </a:bodyPr>
          <a:lstStyle/>
          <a:p>
            <a:r>
              <a:rPr lang="hu-HU" sz="6600" b="1" dirty="0" smtClean="0"/>
              <a:t>JÉZUS KRISZTUS IMÁJA</a:t>
            </a:r>
            <a:endParaRPr lang="hu-HU" sz="6600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47437120321125026_husvet_bibliai_hagyomanyo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1"/>
            <a:ext cx="9144000" cy="4311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332657"/>
            <a:ext cx="7630616" cy="3267794"/>
          </a:xfrm>
        </p:spPr>
        <p:txBody>
          <a:bodyPr/>
          <a:lstStyle/>
          <a:p>
            <a:r>
              <a:rPr lang="hu-HU" dirty="0" smtClean="0"/>
              <a:t>…</a:t>
            </a:r>
            <a:r>
              <a:rPr lang="hu-HU" dirty="0" smtClean="0"/>
              <a:t>Jézus imái a Bibliában…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Pictures\47437120321125026_husvet_bibliai_hagyomanyo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1"/>
            <a:ext cx="9144000" cy="4311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29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elhasználó\Desktop\ég.pn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6350"/>
            <a:ext cx="9143999" cy="558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332657"/>
            <a:ext cx="7630616" cy="3267794"/>
          </a:xfrm>
        </p:spPr>
        <p:txBody>
          <a:bodyPr/>
          <a:lstStyle/>
          <a:p>
            <a:r>
              <a:rPr lang="hu-HU" dirty="0" smtClean="0"/>
              <a:t>…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043608" y="332656"/>
            <a:ext cx="6728792" cy="5306144"/>
          </a:xfrm>
        </p:spPr>
        <p:txBody>
          <a:bodyPr/>
          <a:lstStyle/>
          <a:p>
            <a:r>
              <a:rPr lang="hu-HU" sz="4800" dirty="0" smtClean="0"/>
              <a:t>AZ ÚR IMÁJA</a:t>
            </a:r>
            <a:endParaRPr lang="hu-HU" sz="4800" dirty="0"/>
          </a:p>
        </p:txBody>
      </p:sp>
    </p:spTree>
    <p:extLst>
      <p:ext uri="{BB962C8B-B14F-4D97-AF65-F5344CB8AC3E}">
        <p14:creationId xmlns:p14="http://schemas.microsoft.com/office/powerpoint/2010/main" val="125360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elhasználó\Desktop\ég.pn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6350"/>
            <a:ext cx="9143999" cy="558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332657"/>
            <a:ext cx="7630616" cy="3267794"/>
          </a:xfrm>
        </p:spPr>
        <p:txBody>
          <a:bodyPr/>
          <a:lstStyle/>
          <a:p>
            <a:r>
              <a:rPr lang="hu-HU" dirty="0" smtClean="0"/>
              <a:t>…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-1" y="332656"/>
            <a:ext cx="9143999" cy="5306144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/>
                </a:solidFill>
              </a:rPr>
              <a:t>„…Ne </a:t>
            </a:r>
            <a:r>
              <a:rPr lang="hu-HU" sz="2800" b="1" dirty="0" err="1" smtClean="0">
                <a:solidFill>
                  <a:schemeClr val="tx1"/>
                </a:solidFill>
              </a:rPr>
              <a:t>vigy</a:t>
            </a:r>
            <a:r>
              <a:rPr lang="hu-HU" sz="2800" b="1" dirty="0" smtClean="0">
                <a:solidFill>
                  <a:schemeClr val="tx1"/>
                </a:solidFill>
              </a:rPr>
              <a:t> minket kísértésbe, de szabadíts meg a gonosztól!” </a:t>
            </a:r>
          </a:p>
          <a:p>
            <a:r>
              <a:rPr lang="hu-HU" sz="2000" dirty="0" err="1" smtClean="0">
                <a:solidFill>
                  <a:schemeClr val="tx1"/>
                </a:solidFill>
              </a:rPr>
              <a:t>Mt</a:t>
            </a:r>
            <a:r>
              <a:rPr lang="hu-HU" sz="2000" dirty="0" smtClean="0">
                <a:solidFill>
                  <a:schemeClr val="tx1"/>
                </a:solidFill>
              </a:rPr>
              <a:t> 6,13</a:t>
            </a:r>
            <a:endParaRPr lang="hu-H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6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elhasználó\Desktop\ég.pn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6350"/>
            <a:ext cx="9143999" cy="558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332657"/>
            <a:ext cx="7630616" cy="3267794"/>
          </a:xfrm>
        </p:spPr>
        <p:txBody>
          <a:bodyPr/>
          <a:lstStyle/>
          <a:p>
            <a:r>
              <a:rPr lang="hu-HU" dirty="0" smtClean="0"/>
              <a:t>…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-1" y="332656"/>
            <a:ext cx="9143999" cy="5306144"/>
          </a:xfrm>
        </p:spPr>
        <p:txBody>
          <a:bodyPr>
            <a:normAutofit/>
          </a:bodyPr>
          <a:lstStyle/>
          <a:p>
            <a:r>
              <a:rPr lang="hu-HU" sz="2000" dirty="0" smtClean="0">
                <a:solidFill>
                  <a:schemeClr val="tx1"/>
                </a:solidFill>
              </a:rPr>
              <a:t>… e</a:t>
            </a:r>
            <a:r>
              <a:rPr lang="hu-HU" sz="2000" dirty="0" smtClean="0">
                <a:solidFill>
                  <a:schemeClr val="tx1"/>
                </a:solidFill>
              </a:rPr>
              <a:t>lterelés </a:t>
            </a:r>
            <a:r>
              <a:rPr lang="hu-HU" sz="2000" dirty="0" smtClean="0">
                <a:solidFill>
                  <a:schemeClr val="tx1"/>
                </a:solidFill>
              </a:rPr>
              <a:t>..</a:t>
            </a:r>
            <a:r>
              <a:rPr lang="hu-HU" sz="2000" dirty="0" smtClean="0">
                <a:solidFill>
                  <a:schemeClr val="tx1"/>
                </a:solidFill>
              </a:rPr>
              <a:t>. </a:t>
            </a:r>
            <a:r>
              <a:rPr lang="hu-HU" sz="2000" smtClean="0">
                <a:solidFill>
                  <a:schemeClr val="tx1"/>
                </a:solidFill>
              </a:rPr>
              <a:t>félrevezetés </a:t>
            </a:r>
            <a:r>
              <a:rPr lang="hu-HU" sz="2000" dirty="0" smtClean="0">
                <a:solidFill>
                  <a:schemeClr val="tx1"/>
                </a:solidFill>
              </a:rPr>
              <a:t>…</a:t>
            </a:r>
            <a:endParaRPr lang="hu-H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6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elhasználó\Desktop\ég.png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6350"/>
            <a:ext cx="9143999" cy="558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332657"/>
            <a:ext cx="7630616" cy="3267794"/>
          </a:xfrm>
        </p:spPr>
        <p:txBody>
          <a:bodyPr/>
          <a:lstStyle/>
          <a:p>
            <a:r>
              <a:rPr lang="hu-HU" dirty="0" smtClean="0"/>
              <a:t>…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-1" y="332656"/>
            <a:ext cx="9143999" cy="5306144"/>
          </a:xfrm>
        </p:spPr>
        <p:txBody>
          <a:bodyPr>
            <a:normAutofit/>
          </a:bodyPr>
          <a:lstStyle/>
          <a:p>
            <a:r>
              <a:rPr lang="hu-HU" sz="2000" dirty="0" smtClean="0">
                <a:solidFill>
                  <a:schemeClr val="tx1"/>
                </a:solidFill>
              </a:rPr>
              <a:t>Uram, segíts mindig emlékezni szavaidra, hogy ellenállhassak a Sátánnak. </a:t>
            </a:r>
          </a:p>
          <a:p>
            <a:r>
              <a:rPr lang="hu-HU" sz="2000" dirty="0" smtClean="0">
                <a:solidFill>
                  <a:schemeClr val="tx1"/>
                </a:solidFill>
              </a:rPr>
              <a:t>Szentelj meg Igéddel, Igéd igazság. Ámen</a:t>
            </a:r>
            <a:endParaRPr lang="hu-H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9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59</Words>
  <Application>Microsoft Office PowerPoint</Application>
  <PresentationFormat>Diavetítés a képernyőre (4:3 oldalarány)</PresentationFormat>
  <Paragraphs>13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Office-téma</vt:lpstr>
      <vt:lpstr>2017.12.11. reggeli áhítat Gerendás, Általános Iskola</vt:lpstr>
      <vt:lpstr>JÉZUS KRISZTUS IMÁJA</vt:lpstr>
      <vt:lpstr>…Jézus imái a Bibliában…</vt:lpstr>
      <vt:lpstr>…</vt:lpstr>
      <vt:lpstr>…</vt:lpstr>
      <vt:lpstr>…</vt:lpstr>
      <vt:lpstr>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4</cp:revision>
  <dcterms:created xsi:type="dcterms:W3CDTF">2017-04-09T07:03:10Z</dcterms:created>
  <dcterms:modified xsi:type="dcterms:W3CDTF">2017-04-11T13:51:40Z</dcterms:modified>
</cp:coreProperties>
</file>