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7" r:id="rId11"/>
    <p:sldId id="266" r:id="rId12"/>
    <p:sldId id="264" r:id="rId13"/>
    <p:sldId id="265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16142726_1278818075491020_612307958679768999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500" y="-702000"/>
            <a:ext cx="4252500" cy="75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88641"/>
            <a:ext cx="8458200" cy="2736303"/>
          </a:xfrm>
        </p:spPr>
        <p:txBody>
          <a:bodyPr>
            <a:normAutofit fontScale="90000"/>
          </a:bodyPr>
          <a:lstStyle/>
          <a:p>
            <a:pPr algn="l"/>
            <a:r>
              <a:rPr lang="hu-HU" dirty="0" smtClean="0"/>
              <a:t>2017.12.04. </a:t>
            </a:r>
            <a:br>
              <a:rPr lang="hu-HU" dirty="0" smtClean="0"/>
            </a:br>
            <a:r>
              <a:rPr lang="hu-HU" dirty="0" smtClean="0"/>
              <a:t>reggeli áhítat</a:t>
            </a:r>
            <a:br>
              <a:rPr lang="hu-HU" dirty="0" smtClean="0"/>
            </a:br>
            <a:r>
              <a:rPr lang="hu-HU" dirty="0" smtClean="0"/>
              <a:t>Gerendás, </a:t>
            </a:r>
            <a:br>
              <a:rPr lang="hu-HU" dirty="0" smtClean="0"/>
            </a:br>
            <a:r>
              <a:rPr lang="hu-HU" dirty="0" smtClean="0"/>
              <a:t>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6400800" cy="1752600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386610"/>
          </a:xfrm>
        </p:spPr>
        <p:txBody>
          <a:bodyPr/>
          <a:lstStyle/>
          <a:p>
            <a:r>
              <a:rPr lang="hu-HU" dirty="0" smtClean="0"/>
              <a:t>Te kinek a hangjára hallgatsz?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40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G:\anyax\150_PANA\P15002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000" y="9000"/>
            <a:ext cx="513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741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Hogyan kezeljük a csábító helyzeteket?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Töltsd meg gondolataidat Isten Igéjével!</a:t>
            </a:r>
          </a:p>
          <a:p>
            <a:r>
              <a:rPr lang="hu-HU" dirty="0" smtClean="0"/>
              <a:t>Kerüld a rosszra csábító helyzeteket!</a:t>
            </a:r>
          </a:p>
          <a:p>
            <a:r>
              <a:rPr lang="hu-HU" dirty="0" smtClean="0"/>
              <a:t>Csak a Biblia tanításával megegyező úton 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keresd a boldogságodat!</a:t>
            </a:r>
          </a:p>
          <a:p>
            <a:r>
              <a:rPr lang="hu-HU" dirty="0" smtClean="0"/>
              <a:t>Bátran kérd Isten segítségét!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5411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hu-HU" i="1" dirty="0" smtClean="0"/>
              <a:t>„Örömre derülnek, kik rátekintenek, nem pirul az arcuk.” </a:t>
            </a:r>
            <a:r>
              <a:rPr lang="hu-HU" sz="3100" i="1" dirty="0" smtClean="0"/>
              <a:t>34 Zsoltár 6</a:t>
            </a:r>
            <a:endParaRPr lang="hu-HU" sz="3100" i="1" dirty="0"/>
          </a:p>
        </p:txBody>
      </p:sp>
      <p:pic>
        <p:nvPicPr>
          <p:cNvPr id="3074" name="Picture 2" descr="C:\Users\Felhasználó\Pictures\12814676_1568062990187028_7426821755404714472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00" y="2132856"/>
            <a:ext cx="37800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68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16142726_1278818075491020_612307958679768999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500" y="-702000"/>
            <a:ext cx="4252500" cy="75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196752"/>
            <a:ext cx="8458200" cy="5661248"/>
          </a:xfrm>
        </p:spPr>
        <p:txBody>
          <a:bodyPr>
            <a:normAutofit/>
          </a:bodyPr>
          <a:lstStyle/>
          <a:p>
            <a:pPr algn="l"/>
            <a:r>
              <a:rPr lang="hu-HU" dirty="0" smtClean="0"/>
              <a:t>Melyik hangnak </a:t>
            </a:r>
            <a:br>
              <a:rPr lang="hu-HU" dirty="0" smtClean="0"/>
            </a:br>
            <a:r>
              <a:rPr lang="hu-HU" dirty="0" smtClean="0"/>
              <a:t>engedelmeskedsz?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6400800" cy="1752600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03268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Kép a füzetből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3126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748270"/>
            <a:ext cx="8784976" cy="5361459"/>
          </a:xfrm>
          <a:solidFill>
            <a:srgbClr val="CC3399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hu-HU" sz="900" b="1" dirty="0" smtClean="0"/>
          </a:p>
          <a:p>
            <a:pPr marL="0" indent="0" algn="ctr">
              <a:buNone/>
            </a:pPr>
            <a:r>
              <a:rPr lang="hu-HU" sz="6000" b="1" dirty="0" smtClean="0"/>
              <a:t>„…a kísértéssel együtt </a:t>
            </a:r>
            <a:endParaRPr lang="hu-HU" sz="6000" b="1" dirty="0"/>
          </a:p>
          <a:p>
            <a:pPr marL="0" indent="0" algn="ctr">
              <a:buNone/>
            </a:pPr>
            <a:r>
              <a:rPr lang="hu-HU" sz="6000" b="1" dirty="0" smtClean="0"/>
              <a:t>el fogja készíteni </a:t>
            </a:r>
          </a:p>
          <a:p>
            <a:pPr marL="0" indent="0" algn="ctr">
              <a:buNone/>
            </a:pPr>
            <a:r>
              <a:rPr lang="hu-HU" sz="6000" b="1" dirty="0" smtClean="0"/>
              <a:t>a szabadulás útját is, </a:t>
            </a:r>
          </a:p>
          <a:p>
            <a:pPr marL="0" indent="0" algn="ctr">
              <a:buNone/>
            </a:pPr>
            <a:r>
              <a:rPr lang="hu-HU" sz="6000" b="1" dirty="0" smtClean="0"/>
              <a:t>hogy el bírjátok azt viselni.” </a:t>
            </a:r>
          </a:p>
          <a:p>
            <a:pPr marL="0" indent="0" algn="r">
              <a:buNone/>
            </a:pPr>
            <a:r>
              <a:rPr lang="hu-HU" dirty="0" smtClean="0"/>
              <a:t>1Kor 10,13</a:t>
            </a:r>
          </a:p>
          <a:p>
            <a:pPr marL="0" indent="0" algn="r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6621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b="1" dirty="0">
                <a:solidFill>
                  <a:schemeClr val="bg1"/>
                </a:solidFill>
              </a:rPr>
              <a:t>„…a kísértéssel együtt </a:t>
            </a:r>
          </a:p>
          <a:p>
            <a:pPr marL="0" indent="0" algn="ctr">
              <a:buNone/>
            </a:pPr>
            <a:r>
              <a:rPr lang="hu-HU" b="1" dirty="0">
                <a:solidFill>
                  <a:schemeClr val="bg1"/>
                </a:solidFill>
              </a:rPr>
              <a:t>el fogja készíteni </a:t>
            </a:r>
          </a:p>
          <a:p>
            <a:pPr marL="0" indent="0" algn="ctr">
              <a:buNone/>
            </a:pPr>
            <a:r>
              <a:rPr lang="hu-HU" b="1" dirty="0">
                <a:solidFill>
                  <a:schemeClr val="bg1"/>
                </a:solidFill>
              </a:rPr>
              <a:t>a szabadulás útját is, </a:t>
            </a:r>
          </a:p>
          <a:p>
            <a:pPr marL="0" indent="0" algn="ctr">
              <a:buNone/>
            </a:pPr>
            <a:r>
              <a:rPr lang="hu-HU" b="1" dirty="0">
                <a:solidFill>
                  <a:schemeClr val="bg1"/>
                </a:solidFill>
              </a:rPr>
              <a:t>hogy el bírjátok azt viselni.” </a:t>
            </a:r>
          </a:p>
          <a:p>
            <a:pPr marL="0" indent="0" algn="r">
              <a:buNone/>
            </a:pPr>
            <a:r>
              <a:rPr lang="hu-HU" dirty="0">
                <a:solidFill>
                  <a:schemeClr val="bg1"/>
                </a:solidFill>
              </a:rPr>
              <a:t>1Kor 10,13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0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 descr="C:\Users\Felhasználó\Pictures\945889_1733165093578709_6793801204919428577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3" y="0"/>
            <a:ext cx="5549893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4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3600" b="1" dirty="0" smtClean="0"/>
              <a:t>„…bemegyek ahhoz, és vele vacsorálok…” </a:t>
            </a:r>
            <a:r>
              <a:rPr lang="hu-HU" sz="2800" dirty="0" smtClean="0"/>
              <a:t>Jel 3,20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32392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386610"/>
          </a:xfrm>
        </p:spPr>
        <p:txBody>
          <a:bodyPr/>
          <a:lstStyle/>
          <a:p>
            <a:r>
              <a:rPr lang="hu-HU" dirty="0" smtClean="0"/>
              <a:t>Te kinek a hangjára hallgatsz?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00961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G:\Anya\20140814\161_PANA\P161017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0" y="9000"/>
            <a:ext cx="912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051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118</Words>
  <Application>Microsoft Office PowerPoint</Application>
  <PresentationFormat>Diavetítés a képernyőre (4:3 oldalarány)</PresentationFormat>
  <Paragraphs>24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2017.12.04.  reggeli áhítat Gerendás,  Általános Iskola</vt:lpstr>
      <vt:lpstr>Melyik hangnak  engedelmeskedsz?</vt:lpstr>
      <vt:lpstr>PowerPoint bemutató</vt:lpstr>
      <vt:lpstr>PowerPoint bemutató</vt:lpstr>
      <vt:lpstr>PowerPoint bemutató</vt:lpstr>
      <vt:lpstr>PowerPoint bemutató</vt:lpstr>
      <vt:lpstr>PowerPoint bemutató</vt:lpstr>
      <vt:lpstr>Te kinek a hangjára hallgatsz?</vt:lpstr>
      <vt:lpstr>PowerPoint bemutató</vt:lpstr>
      <vt:lpstr>Te kinek a hangjára hallgatsz?</vt:lpstr>
      <vt:lpstr>PowerPoint bemutató</vt:lpstr>
      <vt:lpstr>Hogyan kezeljük a csábító helyzeteket?</vt:lpstr>
      <vt:lpstr>„Örömre derülnek, kik rátekintenek, nem pirul az arcuk.” 34 Zsoltár 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2017-04-12T12:00:20Z</dcterms:modified>
</cp:coreProperties>
</file>