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7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6" r:id="rId12"/>
    <p:sldId id="265" r:id="rId13"/>
    <p:sldId id="268" r:id="rId14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Átellenes sarkain kerekített téglalap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Cím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9" name="Alcím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hu-HU" smtClean="0"/>
              <a:t>Alcím mintájának szerkesztése</a:t>
            </a:r>
            <a:endParaRPr kumimoji="0" lang="en-US"/>
          </a:p>
        </p:txBody>
      </p:sp>
      <p:sp>
        <p:nvSpPr>
          <p:cNvPr id="10" name="Dátum helye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ABDC8105-5894-41AD-9058-5967BABB8003}" type="datetimeFigureOut">
              <a:rPr lang="hu-HU" smtClean="0"/>
              <a:t>2017.04.14.</a:t>
            </a:fld>
            <a:endParaRPr lang="hu-HU"/>
          </a:p>
        </p:txBody>
      </p:sp>
      <p:sp>
        <p:nvSpPr>
          <p:cNvPr id="11" name="Dia számának helye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C34E4691-BF6B-4913-ABD0-7844A6C55318}" type="slidenum">
              <a:rPr lang="hu-HU" smtClean="0"/>
              <a:t>‹#›</a:t>
            </a:fld>
            <a:endParaRPr lang="hu-HU"/>
          </a:p>
        </p:txBody>
      </p:sp>
      <p:sp>
        <p:nvSpPr>
          <p:cNvPr id="12" name="Élőláb helye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BDC8105-5894-41AD-9058-5967BABB8003}" type="datetimeFigureOut">
              <a:rPr lang="hu-HU" smtClean="0"/>
              <a:t>2017.04.14.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4E4691-BF6B-4913-ABD0-7844A6C55318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BDC8105-5894-41AD-9058-5967BABB8003}" type="datetimeFigureOut">
              <a:rPr lang="hu-HU" smtClean="0"/>
              <a:t>2017.04.14.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4E4691-BF6B-4913-ABD0-7844A6C55318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églalap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BDC8105-5894-41AD-9058-5967BABB8003}" type="datetimeFigureOut">
              <a:rPr lang="hu-HU" smtClean="0"/>
              <a:t>2017.04.14.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4E4691-BF6B-4913-ABD0-7844A6C55318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églalap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8" name="Dátum helye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ABDC8105-5894-41AD-9058-5967BABB8003}" type="datetimeFigureOut">
              <a:rPr lang="hu-HU" smtClean="0"/>
              <a:t>2017.04.14.</a:t>
            </a:fld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C34E4691-BF6B-4913-ABD0-7844A6C55318}" type="slidenum">
              <a:rPr lang="hu-HU" smtClean="0"/>
              <a:t>‹#›</a:t>
            </a:fld>
            <a:endParaRPr lang="hu-HU"/>
          </a:p>
        </p:txBody>
      </p:sp>
      <p:sp>
        <p:nvSpPr>
          <p:cNvPr id="10" name="Élőláb helye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hu-H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BDC8105-5894-41AD-9058-5967BABB8003}" type="datetimeFigureOut">
              <a:rPr lang="hu-HU" smtClean="0"/>
              <a:t>2017.04.14.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C34E4691-BF6B-4913-ABD0-7844A6C55318}" type="slidenum">
              <a:rPr lang="hu-HU" smtClean="0"/>
              <a:t>‹#›</a:t>
            </a:fld>
            <a:endParaRPr lang="hu-HU"/>
          </a:p>
        </p:txBody>
      </p:sp>
      <p:sp>
        <p:nvSpPr>
          <p:cNvPr id="10" name="Téglalap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églalap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Téglalap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Tartalom helye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BDC8105-5894-41AD-9058-5967BABB8003}" type="datetimeFigureOut">
              <a:rPr lang="hu-HU" smtClean="0"/>
              <a:t>2017.04.14.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C34E4691-BF6B-4913-ABD0-7844A6C55318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BDC8105-5894-41AD-9058-5967BABB8003}" type="datetimeFigureOut">
              <a:rPr lang="hu-HU" smtClean="0"/>
              <a:t>2017.04.14.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4E4691-BF6B-4913-ABD0-7844A6C55318}" type="slidenum">
              <a:rPr lang="hu-HU" smtClean="0"/>
              <a:t>‹#›</a:t>
            </a:fld>
            <a:endParaRPr lang="hu-HU"/>
          </a:p>
        </p:txBody>
      </p:sp>
      <p:sp>
        <p:nvSpPr>
          <p:cNvPr id="7" name="Téglalap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BDC8105-5894-41AD-9058-5967BABB8003}" type="datetimeFigureOut">
              <a:rPr lang="hu-HU" smtClean="0"/>
              <a:t>2017.04.14.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4E4691-BF6B-4913-ABD0-7844A6C55318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artalomrész képaláírássa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églalap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9" name="Dátum helye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ABDC8105-5894-41AD-9058-5967BABB8003}" type="datetimeFigureOut">
              <a:rPr lang="hu-HU" smtClean="0"/>
              <a:t>2017.04.14.</a:t>
            </a:fld>
            <a:endParaRPr lang="hu-HU"/>
          </a:p>
        </p:txBody>
      </p:sp>
      <p:sp>
        <p:nvSpPr>
          <p:cNvPr id="10" name="Dia számának helye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C34E4691-BF6B-4913-ABD0-7844A6C55318}" type="slidenum">
              <a:rPr lang="hu-HU" smtClean="0"/>
              <a:t>‹#›</a:t>
            </a:fld>
            <a:endParaRPr lang="hu-HU"/>
          </a:p>
        </p:txBody>
      </p:sp>
      <p:sp>
        <p:nvSpPr>
          <p:cNvPr id="11" name="Élőláb helye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hu-H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13" name="Kép helye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hu-H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Kép beszúrásához kattintson az ikonra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átum helye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ABDC8105-5894-41AD-9058-5967BABB8003}" type="datetimeFigureOut">
              <a:rPr lang="hu-HU" smtClean="0"/>
              <a:t>2017.04.14.</a:t>
            </a:fld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C34E4691-BF6B-4913-ABD0-7844A6C55318}" type="slidenum">
              <a:rPr lang="hu-HU" smtClean="0"/>
              <a:t>‹#›</a:t>
            </a:fld>
            <a:endParaRPr lang="hu-HU"/>
          </a:p>
        </p:txBody>
      </p:sp>
      <p:sp>
        <p:nvSpPr>
          <p:cNvPr id="10" name="Élőláb helye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Átellenes sarkain kerekített téglalap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hu-HU"/>
          </a:p>
        </p:txBody>
      </p:sp>
      <p:sp>
        <p:nvSpPr>
          <p:cNvPr id="14" name="Dátum helye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ABDC8105-5894-41AD-9058-5967BABB8003}" type="datetimeFigureOut">
              <a:rPr lang="hu-HU" smtClean="0"/>
              <a:t>2017.04.14.</a:t>
            </a:fld>
            <a:endParaRPr lang="hu-HU"/>
          </a:p>
        </p:txBody>
      </p:sp>
      <p:sp>
        <p:nvSpPr>
          <p:cNvPr id="23" name="Dia számának helye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C34E4691-BF6B-4913-ABD0-7844A6C55318}" type="slidenum">
              <a:rPr lang="hu-HU" smtClean="0"/>
              <a:t>‹#›</a:t>
            </a:fld>
            <a:endParaRPr lang="hu-HU"/>
          </a:p>
        </p:txBody>
      </p:sp>
      <p:sp>
        <p:nvSpPr>
          <p:cNvPr id="22" name="Cím helye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13" name="Szöveg helye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  <a:p>
            <a:pPr lvl="1" eaLnBrk="1" latinLnBrk="0" hangingPunct="1"/>
            <a:r>
              <a:rPr kumimoji="0" lang="hu-HU" smtClean="0"/>
              <a:t>Második szint</a:t>
            </a:r>
          </a:p>
          <a:p>
            <a:pPr lvl="2" eaLnBrk="1" latinLnBrk="0" hangingPunct="1"/>
            <a:r>
              <a:rPr kumimoji="0" lang="hu-HU" smtClean="0"/>
              <a:t>Harmadik szint</a:t>
            </a:r>
          </a:p>
          <a:p>
            <a:pPr lvl="3" eaLnBrk="1" latinLnBrk="0" hangingPunct="1"/>
            <a:r>
              <a:rPr kumimoji="0" lang="hu-HU" smtClean="0"/>
              <a:t>Negyedik szint</a:t>
            </a:r>
          </a:p>
          <a:p>
            <a:pPr lvl="4" eaLnBrk="1" latinLnBrk="0" hangingPunct="1"/>
            <a:r>
              <a:rPr kumimoji="0" lang="hu-HU" smtClean="0"/>
              <a:t>Ötödik szint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755576" y="0"/>
            <a:ext cx="7702624" cy="6858000"/>
          </a:xfrm>
        </p:spPr>
        <p:txBody>
          <a:bodyPr>
            <a:normAutofit/>
          </a:bodyPr>
          <a:lstStyle/>
          <a:p>
            <a:r>
              <a:rPr lang="hu-HU" dirty="0" smtClean="0"/>
              <a:t>2017.05.08.</a:t>
            </a:r>
            <a:br>
              <a:rPr lang="hu-HU" dirty="0" smtClean="0"/>
            </a:br>
            <a:r>
              <a:rPr lang="hu-HU" sz="9600" b="1" dirty="0" smtClean="0"/>
              <a:t>reggeli áhítat</a:t>
            </a:r>
            <a:r>
              <a:rPr lang="hu-HU" dirty="0" smtClean="0"/>
              <a:t/>
            </a:r>
            <a:br>
              <a:rPr lang="hu-HU" dirty="0" smtClean="0"/>
            </a:br>
            <a:r>
              <a:rPr lang="hu-HU" dirty="0" smtClean="0"/>
              <a:t>Gerendás </a:t>
            </a:r>
            <a:br>
              <a:rPr lang="hu-HU" dirty="0" smtClean="0"/>
            </a:br>
            <a:r>
              <a:rPr lang="hu-HU" dirty="0" smtClean="0"/>
              <a:t>Általános Iskola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82360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908720"/>
            <a:ext cx="8219256" cy="526379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hu-HU" sz="6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„Engedelmeskedjetek azért az Istennek, </a:t>
            </a:r>
          </a:p>
          <a:p>
            <a:pPr marL="0" indent="0" algn="ctr">
              <a:buNone/>
            </a:pPr>
            <a:r>
              <a:rPr lang="hu-HU" sz="6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 álljatok ellen az ördögnek, </a:t>
            </a:r>
          </a:p>
          <a:p>
            <a:pPr marL="0" indent="0" algn="ctr">
              <a:buNone/>
            </a:pPr>
            <a:r>
              <a:rPr lang="hu-HU" sz="6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és elfut tőletek.” </a:t>
            </a:r>
          </a:p>
          <a:p>
            <a:pPr marL="0" indent="0" algn="ctr">
              <a:buNone/>
            </a:pPr>
            <a:r>
              <a:rPr lang="hu-HU" dirty="0" smtClean="0"/>
              <a:t>Jak 4,7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724605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Felhasználó\Desktop\gyertya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8997" y="2152472"/>
            <a:ext cx="4706007" cy="2553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31266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83568" y="764704"/>
            <a:ext cx="7992888" cy="539005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hu-HU" sz="4000" b="1" i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„Mert nem olyan főpapunk van, aki ne tudna megindulni erőtlenségeinken, hanem olyan, aki hozzánk hasonlóan kísértést szenvedett mindenben, kivéve a bűnt. Járuljunk tehát bizalommal a kegyelem trónusához, hogy irgalmat nyerjünk, és kegyelmet találjunk, amikor segítségre van szükségünk.” </a:t>
            </a:r>
          </a:p>
          <a:p>
            <a:pPr marL="0" indent="0" algn="r">
              <a:buNone/>
            </a:pPr>
            <a:r>
              <a:rPr lang="hu-HU" sz="4400" dirty="0" err="1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Zsid</a:t>
            </a:r>
            <a:r>
              <a:rPr lang="hu-HU" sz="44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hu-HU" sz="40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4,15-16</a:t>
            </a:r>
            <a:endParaRPr lang="hu-HU" sz="4000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505143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83568" y="764704"/>
            <a:ext cx="7992888" cy="5390059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hu-HU" sz="44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Imádkozzunk! </a:t>
            </a:r>
          </a:p>
          <a:p>
            <a:pPr marL="0" indent="0" algn="just">
              <a:buNone/>
            </a:pPr>
            <a:r>
              <a:rPr lang="hu-HU" sz="44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Uram, segíts, hogy észrevegyem, </a:t>
            </a:r>
            <a:r>
              <a:rPr lang="hu-HU" sz="4400" dirty="0" err="1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milyan</a:t>
            </a:r>
            <a:r>
              <a:rPr lang="hu-HU" sz="44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területeken érnek kísértések! Adj erőt felismernem gyengeségeimet, melyeket a Sátán megpróbál kihasználni! Adj bátorságot, hogy képes legyek elutasítani bármilyen csábítást, amely az utamba áll! Jézus Krisztusért kérlek. Ámen</a:t>
            </a:r>
            <a:endParaRPr lang="hu-HU" sz="4400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621950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755576" y="0"/>
            <a:ext cx="7702624" cy="6858000"/>
          </a:xfrm>
        </p:spPr>
        <p:txBody>
          <a:bodyPr>
            <a:normAutofit/>
          </a:bodyPr>
          <a:lstStyle/>
          <a:p>
            <a:endParaRPr lang="hu-HU" dirty="0"/>
          </a:p>
        </p:txBody>
      </p:sp>
      <p:pic>
        <p:nvPicPr>
          <p:cNvPr id="1026" name="Picture 2" descr="C:\Users\Felhasználó\Pictures\12072785_1005291082840040_3751719706317894160_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2000" y="369000"/>
            <a:ext cx="6120000" cy="61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2949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0" y="908720"/>
            <a:ext cx="9144000" cy="594928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hu-HU" sz="8000" b="1" dirty="0" smtClean="0"/>
          </a:p>
          <a:p>
            <a:pPr marL="0" indent="0" algn="ctr">
              <a:buNone/>
            </a:pPr>
            <a:r>
              <a:rPr lang="hu-HU" sz="6000" b="1" dirty="0" smtClean="0">
                <a:latin typeface="Arial Black" panose="020B0A04020102020204" pitchFamily="34" charset="0"/>
                <a:cs typeface="Aparajita" panose="020B0604020202020204" pitchFamily="34" charset="0"/>
              </a:rPr>
              <a:t>Legyőzni a kísértést</a:t>
            </a:r>
            <a:endParaRPr lang="hu-HU" sz="6000" b="1" dirty="0">
              <a:latin typeface="Arial Black" panose="020B0A04020102020204" pitchFamily="34" charset="0"/>
              <a:cs typeface="Aparajit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8842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51520" y="548680"/>
            <a:ext cx="8892480" cy="6309320"/>
          </a:xfrm>
        </p:spPr>
        <p:txBody>
          <a:bodyPr/>
          <a:lstStyle/>
          <a:p>
            <a:pPr marL="0" indent="0" algn="ctr">
              <a:buNone/>
            </a:pPr>
            <a:r>
              <a:rPr lang="hu-HU" sz="4000" b="1" dirty="0" smtClean="0">
                <a:latin typeface="Microsoft PhagsPa" panose="020B0502040204020203" pitchFamily="34" charset="0"/>
              </a:rPr>
              <a:t>„…hogy rá ne szedjen minket </a:t>
            </a:r>
          </a:p>
          <a:p>
            <a:pPr marL="0" indent="0" algn="ctr">
              <a:buNone/>
            </a:pPr>
            <a:r>
              <a:rPr lang="hu-HU" sz="4000" b="1" dirty="0" smtClean="0">
                <a:latin typeface="Microsoft PhagsPa" panose="020B0502040204020203" pitchFamily="34" charset="0"/>
              </a:rPr>
              <a:t>a Sátán.</a:t>
            </a:r>
          </a:p>
          <a:p>
            <a:pPr marL="0" indent="0" algn="ctr">
              <a:buNone/>
            </a:pPr>
            <a:r>
              <a:rPr lang="hu-HU" sz="2400" b="1" dirty="0" smtClean="0">
                <a:latin typeface="Microsoft PhagsPa" panose="020B0502040204020203" pitchFamily="34" charset="0"/>
              </a:rPr>
              <a:t>Az ő szándékai ugyanis nem ismeretlenek előttünk.” </a:t>
            </a:r>
          </a:p>
          <a:p>
            <a:pPr marL="0" indent="0" algn="ctr">
              <a:buNone/>
            </a:pPr>
            <a:endParaRPr lang="hu-HU" sz="2400" smtClean="0"/>
          </a:p>
          <a:p>
            <a:pPr marL="0" indent="0" algn="ctr">
              <a:buNone/>
            </a:pPr>
            <a:r>
              <a:rPr lang="hu-HU" sz="2400" smtClean="0"/>
              <a:t>2Kor </a:t>
            </a:r>
            <a:r>
              <a:rPr lang="hu-HU" sz="2400" dirty="0" smtClean="0"/>
              <a:t>2,10-11</a:t>
            </a:r>
            <a:endParaRPr lang="hu-HU" sz="2400" dirty="0"/>
          </a:p>
        </p:txBody>
      </p:sp>
      <p:pic>
        <p:nvPicPr>
          <p:cNvPr id="1026" name="Picture 2" descr="C:\Users\Felhasználó\Pictures\heb-coin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3284984"/>
            <a:ext cx="2865305" cy="270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95788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123728" y="1628800"/>
            <a:ext cx="7020272" cy="4497363"/>
          </a:xfrm>
        </p:spPr>
        <p:txBody>
          <a:bodyPr>
            <a:normAutofit/>
          </a:bodyPr>
          <a:lstStyle/>
          <a:p>
            <a:r>
              <a:rPr lang="hu-HU" sz="7200" dirty="0" smtClean="0"/>
              <a:t> Számíts rá!</a:t>
            </a:r>
          </a:p>
          <a:p>
            <a:r>
              <a:rPr lang="hu-HU" sz="7200" dirty="0" smtClean="0"/>
              <a:t> Ismerd fel!</a:t>
            </a:r>
          </a:p>
          <a:p>
            <a:r>
              <a:rPr lang="hu-HU" sz="7200" dirty="0" smtClean="0"/>
              <a:t> Utasítsd el!</a:t>
            </a:r>
            <a:endParaRPr lang="hu-HU" sz="7200" dirty="0"/>
          </a:p>
        </p:txBody>
      </p:sp>
    </p:spTree>
    <p:extLst>
      <p:ext uri="{BB962C8B-B14F-4D97-AF65-F5344CB8AC3E}">
        <p14:creationId xmlns:p14="http://schemas.microsoft.com/office/powerpoint/2010/main" val="2690504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1844824"/>
            <a:ext cx="8219256" cy="4281339"/>
          </a:xfrm>
        </p:spPr>
        <p:txBody>
          <a:bodyPr/>
          <a:lstStyle/>
          <a:p>
            <a:pPr algn="ctr"/>
            <a:r>
              <a:rPr lang="hu-HU" dirty="0" smtClean="0"/>
              <a:t>Számíts rá!</a:t>
            </a:r>
          </a:p>
          <a:p>
            <a:pPr marL="0" indent="0" algn="ctr">
              <a:buNone/>
            </a:pPr>
            <a:r>
              <a:rPr lang="hu-HU" sz="7200" dirty="0"/>
              <a:t>K</a:t>
            </a:r>
            <a:r>
              <a:rPr lang="hu-HU" sz="7200" dirty="0" smtClean="0"/>
              <a:t>észülj fel rá!</a:t>
            </a:r>
          </a:p>
          <a:p>
            <a:pPr marL="0" indent="0" algn="ctr">
              <a:buNone/>
            </a:pPr>
            <a:endParaRPr lang="hu-HU" sz="800" dirty="0"/>
          </a:p>
          <a:p>
            <a:pPr marL="0" indent="0" algn="ctr">
              <a:buNone/>
            </a:pPr>
            <a:endParaRPr lang="hu-HU" sz="800" dirty="0"/>
          </a:p>
        </p:txBody>
      </p:sp>
    </p:spTree>
    <p:extLst>
      <p:ext uri="{BB962C8B-B14F-4D97-AF65-F5344CB8AC3E}">
        <p14:creationId xmlns:p14="http://schemas.microsoft.com/office/powerpoint/2010/main" val="4141105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0" y="1556792"/>
            <a:ext cx="9144000" cy="4525963"/>
          </a:xfrm>
        </p:spPr>
        <p:txBody>
          <a:bodyPr>
            <a:normAutofit/>
          </a:bodyPr>
          <a:lstStyle/>
          <a:p>
            <a:pPr algn="ctr"/>
            <a:r>
              <a:rPr lang="hu-HU" sz="14000" dirty="0" smtClean="0"/>
              <a:t> Ismerd fel!</a:t>
            </a:r>
          </a:p>
          <a:p>
            <a:pPr marL="0" indent="0" algn="ctr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03823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0" y="303646"/>
            <a:ext cx="8964488" cy="6437721"/>
          </a:xfrm>
        </p:spPr>
        <p:txBody>
          <a:bodyPr>
            <a:normAutofit/>
          </a:bodyPr>
          <a:lstStyle/>
          <a:p>
            <a:r>
              <a:rPr lang="hu-HU" sz="6600" b="1" u="sng" dirty="0" smtClean="0"/>
              <a:t>Meg vagyok keresztelve!</a:t>
            </a:r>
            <a:endParaRPr lang="hu-HU" sz="6600" b="1" u="sng" dirty="0"/>
          </a:p>
        </p:txBody>
      </p:sp>
      <p:pic>
        <p:nvPicPr>
          <p:cNvPr id="1026" name="Picture 2" descr="C:\Users\Felhasználó\Desktop\DSC_016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548680"/>
            <a:ext cx="5686425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20639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1916832"/>
            <a:ext cx="8219256" cy="4209331"/>
          </a:xfrm>
        </p:spPr>
        <p:txBody>
          <a:bodyPr/>
          <a:lstStyle/>
          <a:p>
            <a:pPr algn="ctr"/>
            <a:r>
              <a:rPr lang="hu-HU" sz="9600" dirty="0" smtClean="0"/>
              <a:t> Utasítsd el!</a:t>
            </a:r>
          </a:p>
          <a:p>
            <a:pPr marL="0" indent="0" algn="ctr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251433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űhely">
  <a:themeElements>
    <a:clrScheme name="Műhel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Műhely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űhel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53</TotalTime>
  <Words>167</Words>
  <Application>Microsoft Office PowerPoint</Application>
  <PresentationFormat>Diavetítés a képernyőre (4:3 oldalarány)</PresentationFormat>
  <Paragraphs>24</Paragraphs>
  <Slides>13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13</vt:i4>
      </vt:variant>
    </vt:vector>
  </HeadingPairs>
  <TitlesOfParts>
    <vt:vector size="14" baseType="lpstr">
      <vt:lpstr>Műhely</vt:lpstr>
      <vt:lpstr>2017.05.08. reggeli áhítat Gerendás  Általános Iskola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Meg vagyok keresztelve!</vt:lpstr>
      <vt:lpstr>PowerPoint bemutató</vt:lpstr>
      <vt:lpstr>PowerPoint bemutató</vt:lpstr>
      <vt:lpstr>PowerPoint bemutató</vt:lpstr>
      <vt:lpstr>PowerPoint bemutató</vt:lpstr>
      <vt:lpstr>PowerPoint bemutató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2017.05.08. reggeli áhítat Gerendás  Általános Iskola</dc:title>
  <dc:creator>Felhasználó</dc:creator>
  <cp:lastModifiedBy>Felhasználó</cp:lastModifiedBy>
  <cp:revision>12</cp:revision>
  <dcterms:created xsi:type="dcterms:W3CDTF">2017-04-09T05:00:31Z</dcterms:created>
  <dcterms:modified xsi:type="dcterms:W3CDTF">2017-04-14T10:00:04Z</dcterms:modified>
</cp:coreProperties>
</file>