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BDC8105-5894-41AD-9058-5967BABB8003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34E4691-BF6B-4913-ABD0-7844A6C55318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02624" cy="6858000"/>
          </a:xfrm>
        </p:spPr>
        <p:txBody>
          <a:bodyPr>
            <a:normAutofit/>
          </a:bodyPr>
          <a:lstStyle/>
          <a:p>
            <a:r>
              <a:rPr lang="hu-HU" dirty="0" smtClean="0"/>
              <a:t>2017.05.08.</a:t>
            </a:r>
            <a:br>
              <a:rPr lang="hu-HU" dirty="0" smtClean="0"/>
            </a:br>
            <a:r>
              <a:rPr lang="hu-HU" sz="9600" b="1" dirty="0" smtClean="0"/>
              <a:t>reggeli áhítat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Gerendás </a:t>
            </a:r>
            <a:br>
              <a:rPr lang="hu-HU" dirty="0" smtClean="0"/>
            </a:br>
            <a:r>
              <a:rPr lang="hu-HU" dirty="0" smtClean="0"/>
              <a:t>Általános Iskola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3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63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„Engedelmeskedjetek azért az Istennek, </a:t>
            </a:r>
          </a:p>
          <a:p>
            <a:pPr marL="0" indent="0" algn="ctr">
              <a:buNone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álljatok ellen az ördögnek, </a:t>
            </a:r>
          </a:p>
          <a:p>
            <a:pPr marL="0" indent="0" algn="ctr">
              <a:buNone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elfut tőletek.” </a:t>
            </a:r>
          </a:p>
          <a:p>
            <a:pPr marL="0" indent="0" algn="ctr">
              <a:buNone/>
            </a:pPr>
            <a:r>
              <a:rPr lang="hu-HU" dirty="0" smtClean="0"/>
              <a:t>Jak 4,7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46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gyerty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997" y="2152472"/>
            <a:ext cx="4706007" cy="255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2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764704"/>
            <a:ext cx="7992888" cy="53900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40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„Mert nem olyan főpapunk van, aki ne tudna megindulni erőtlenségeinken, hanem olyan, aki hozzánk hasonlóan kísértést szenvedett mindenben, kivéve a bűnt. Járuljunk tehát bizalommal a kegyelem trónusához, hogy irgalmat nyerjünk, és kegyelmet találjunk, amikor segítségre van szükségünk.” </a:t>
            </a:r>
          </a:p>
          <a:p>
            <a:pPr marL="0" indent="0" algn="r">
              <a:buNone/>
            </a:pPr>
            <a:r>
              <a:rPr lang="hu-HU" sz="4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Zsid</a:t>
            </a:r>
            <a:r>
              <a:rPr lang="hu-HU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hu-HU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4,15-16</a:t>
            </a:r>
            <a:endParaRPr lang="hu-HU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1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764704"/>
            <a:ext cx="7992888" cy="53900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Imádkozzunk! </a:t>
            </a:r>
          </a:p>
          <a:p>
            <a:pPr marL="0" indent="0" algn="just">
              <a:buNone/>
            </a:pPr>
            <a:r>
              <a:rPr lang="hu-HU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Uram, segíts, hogy észrevegyem, </a:t>
            </a:r>
            <a:r>
              <a:rPr lang="hu-HU" sz="4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milyan</a:t>
            </a:r>
            <a:r>
              <a:rPr lang="hu-HU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területeken érnek kísértések! Adj erőt felismernem gyengeségeimet, melyeket a Sátán megpróbál kihasználni! Adj bátorságot, hogy képes legyek elutasítani bármilyen csábítást, amely az utamba áll! Jézus Krisztusért kérlek. Ámen</a:t>
            </a:r>
            <a:endParaRPr lang="hu-HU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19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02624" cy="6858000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pic>
        <p:nvPicPr>
          <p:cNvPr id="1026" name="Picture 2" descr="C:\Users\Felhasználó\Pictures\12072785_1005291082840040_375171970631789416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00" y="369000"/>
            <a:ext cx="6120000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8000" b="1" dirty="0" smtClean="0"/>
          </a:p>
          <a:p>
            <a:pPr marL="0" indent="0" algn="ctr">
              <a:buNone/>
            </a:pPr>
            <a:r>
              <a:rPr lang="hu-HU" sz="6000" b="1" dirty="0" smtClean="0">
                <a:latin typeface="Arial Black" panose="020B0A04020102020204" pitchFamily="34" charset="0"/>
                <a:cs typeface="Aparajita" panose="020B0604020202020204" pitchFamily="34" charset="0"/>
              </a:rPr>
              <a:t>Legyőzni a kísértést</a:t>
            </a:r>
            <a:endParaRPr lang="hu-HU" sz="6000" b="1" dirty="0">
              <a:latin typeface="Arial Black" panose="020B0A040201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6309320"/>
          </a:xfrm>
        </p:spPr>
        <p:txBody>
          <a:bodyPr/>
          <a:lstStyle/>
          <a:p>
            <a:pPr marL="0" indent="0" algn="ctr">
              <a:buNone/>
            </a:pPr>
            <a:r>
              <a:rPr lang="hu-HU" sz="4000" b="1" dirty="0" smtClean="0">
                <a:latin typeface="Microsoft PhagsPa" panose="020B0502040204020203" pitchFamily="34" charset="0"/>
              </a:rPr>
              <a:t>„…hogy rá ne szedjen minket </a:t>
            </a:r>
          </a:p>
          <a:p>
            <a:pPr marL="0" indent="0" algn="ctr">
              <a:buNone/>
            </a:pPr>
            <a:r>
              <a:rPr lang="hu-HU" sz="4000" b="1" dirty="0" smtClean="0">
                <a:latin typeface="Microsoft PhagsPa" panose="020B0502040204020203" pitchFamily="34" charset="0"/>
              </a:rPr>
              <a:t>a Sátán.</a:t>
            </a:r>
          </a:p>
          <a:p>
            <a:pPr marL="0" indent="0" algn="ctr">
              <a:buNone/>
            </a:pPr>
            <a:r>
              <a:rPr lang="hu-HU" sz="2400" b="1" dirty="0" smtClean="0">
                <a:latin typeface="Microsoft PhagsPa" panose="020B0502040204020203" pitchFamily="34" charset="0"/>
              </a:rPr>
              <a:t>Az ő szándékai ugyanis nem ismeretlenek előttünk.” </a:t>
            </a:r>
          </a:p>
          <a:p>
            <a:pPr marL="0" indent="0" algn="ctr">
              <a:buNone/>
            </a:pPr>
            <a:endParaRPr lang="hu-HU" sz="2400" smtClean="0"/>
          </a:p>
          <a:p>
            <a:pPr marL="0" indent="0" algn="ctr">
              <a:buNone/>
            </a:pPr>
            <a:r>
              <a:rPr lang="hu-HU" sz="2400" smtClean="0"/>
              <a:t>2Kor </a:t>
            </a:r>
            <a:r>
              <a:rPr lang="hu-HU" sz="2400" dirty="0" smtClean="0"/>
              <a:t>2,10-11</a:t>
            </a:r>
            <a:endParaRPr lang="hu-HU" sz="2400" dirty="0"/>
          </a:p>
        </p:txBody>
      </p:sp>
      <p:pic>
        <p:nvPicPr>
          <p:cNvPr id="1026" name="Picture 2" descr="C:\Users\Felhasználó\Pictures\heb-co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4"/>
            <a:ext cx="2865305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7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1628800"/>
            <a:ext cx="7020272" cy="4497363"/>
          </a:xfrm>
        </p:spPr>
        <p:txBody>
          <a:bodyPr>
            <a:normAutofit/>
          </a:bodyPr>
          <a:lstStyle/>
          <a:p>
            <a:r>
              <a:rPr lang="hu-HU" sz="7200" dirty="0" smtClean="0"/>
              <a:t> Számíts rá!</a:t>
            </a:r>
          </a:p>
          <a:p>
            <a:r>
              <a:rPr lang="hu-HU" sz="7200" dirty="0" smtClean="0"/>
              <a:t> Ismerd fel!</a:t>
            </a:r>
          </a:p>
          <a:p>
            <a:r>
              <a:rPr lang="hu-HU" sz="7200" dirty="0" smtClean="0"/>
              <a:t> Utasítsd el!</a:t>
            </a:r>
            <a:endParaRPr lang="hu-HU" sz="7200" dirty="0"/>
          </a:p>
        </p:txBody>
      </p:sp>
    </p:spTree>
    <p:extLst>
      <p:ext uri="{BB962C8B-B14F-4D97-AF65-F5344CB8AC3E}">
        <p14:creationId xmlns:p14="http://schemas.microsoft.com/office/powerpoint/2010/main" val="26905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pPr algn="ctr"/>
            <a:r>
              <a:rPr lang="hu-HU" dirty="0" smtClean="0"/>
              <a:t>Számíts rá!</a:t>
            </a:r>
          </a:p>
          <a:p>
            <a:pPr marL="0" indent="0" algn="ctr">
              <a:buNone/>
            </a:pPr>
            <a:r>
              <a:rPr lang="hu-HU" sz="7200" dirty="0"/>
              <a:t>K</a:t>
            </a:r>
            <a:r>
              <a:rPr lang="hu-HU" sz="7200" dirty="0" smtClean="0"/>
              <a:t>észülj fel rá!</a:t>
            </a:r>
          </a:p>
          <a:p>
            <a:pPr marL="0" indent="0" algn="ctr">
              <a:buNone/>
            </a:pPr>
            <a:endParaRPr lang="hu-HU" sz="800" dirty="0"/>
          </a:p>
          <a:p>
            <a:pPr marL="0" indent="0" algn="ctr">
              <a:buNone/>
            </a:pP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41411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>
            <a:normAutofit/>
          </a:bodyPr>
          <a:lstStyle/>
          <a:p>
            <a:pPr algn="ctr"/>
            <a:r>
              <a:rPr lang="hu-HU" sz="14000" dirty="0" smtClean="0"/>
              <a:t> Ismerd fel!</a:t>
            </a: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8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03646"/>
            <a:ext cx="8964488" cy="6437721"/>
          </a:xfrm>
        </p:spPr>
        <p:txBody>
          <a:bodyPr>
            <a:normAutofit/>
          </a:bodyPr>
          <a:lstStyle/>
          <a:p>
            <a:r>
              <a:rPr lang="hu-HU" sz="6600" b="1" u="sng" dirty="0" smtClean="0"/>
              <a:t>Meg vagyok keresztelve!</a:t>
            </a:r>
            <a:endParaRPr lang="hu-HU" sz="6600" b="1" u="sng" dirty="0"/>
          </a:p>
        </p:txBody>
      </p:sp>
      <p:pic>
        <p:nvPicPr>
          <p:cNvPr id="1026" name="Picture 2" descr="C:\Users\Felhasználó\Desktop\DSC_0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6864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6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/>
          <a:lstStyle/>
          <a:p>
            <a:pPr algn="ctr"/>
            <a:r>
              <a:rPr lang="hu-HU" sz="9600" dirty="0" smtClean="0"/>
              <a:t> Utasítsd el!</a:t>
            </a: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14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167</Words>
  <Application>Microsoft Office PowerPoint</Application>
  <PresentationFormat>Diavetítés a képernyőre (4:3 oldalarány)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Műhely</vt:lpstr>
      <vt:lpstr>2017.05.08. reggeli áhítat Gerendás  Általános Iskola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Meg vagyok keresztelve!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2017.05.08. reggeli áhítat Gerendás  Általános Iskola</dc:title>
  <dc:creator>Felhasználó</dc:creator>
  <cp:lastModifiedBy>Felhasználó</cp:lastModifiedBy>
  <cp:revision>12</cp:revision>
  <dcterms:created xsi:type="dcterms:W3CDTF">2017-04-09T05:00:31Z</dcterms:created>
  <dcterms:modified xsi:type="dcterms:W3CDTF">2017-04-14T10:00:04Z</dcterms:modified>
</cp:coreProperties>
</file>